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69" r:id="rId5"/>
    <p:sldId id="260" r:id="rId6"/>
    <p:sldId id="261" r:id="rId7"/>
    <p:sldId id="267" r:id="rId8"/>
    <p:sldId id="263" r:id="rId9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3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4DB104-F077-497E-A8BC-F496981DE588}" type="doc">
      <dgm:prSet loTypeId="urn:microsoft.com/office/officeart/2005/8/layout/vProcess5" loCatId="process" qsTypeId="urn:microsoft.com/office/officeart/2005/8/quickstyle/simple1" qsCatId="simple" csTypeId="urn:microsoft.com/office/officeart/2005/8/colors/accent3_2" csCatId="accent3" phldr="1"/>
      <dgm:spPr/>
    </dgm:pt>
    <dgm:pt modelId="{007477BD-60A5-414F-8D19-00EBD626D7F0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3200" b="1" dirty="0" smtClean="0">
              <a:solidFill>
                <a:schemeClr val="bg1"/>
              </a:solidFill>
              <a:cs typeface="B Nazanin" panose="00000400000000000000" pitchFamily="2" charset="-78"/>
            </a:rPr>
            <a:t>1.طی مراحل اول تا سوم</a:t>
          </a:r>
          <a:r>
            <a:rPr lang="en-US" sz="3200" b="1" dirty="0" smtClean="0">
              <a:solidFill>
                <a:schemeClr val="bg1"/>
              </a:solidFill>
              <a:cs typeface="B Nazanin" panose="00000400000000000000" pitchFamily="2" charset="-78"/>
            </a:rPr>
            <a:t>PIT</a:t>
          </a:r>
          <a:r>
            <a:rPr lang="fa-IR" sz="3200" b="1" dirty="0" smtClean="0">
              <a:solidFill>
                <a:schemeClr val="bg1"/>
              </a:solidFill>
              <a:cs typeface="B Nazanin" panose="00000400000000000000" pitchFamily="2" charset="-78"/>
            </a:rPr>
            <a:t> (انجام تست )</a:t>
          </a:r>
          <a:endParaRPr lang="en-US" sz="3200" b="1" dirty="0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A40E413B-AF04-44AE-8967-1703FA96668C}" type="parTrans" cxnId="{F5DF0147-3CCF-4ABF-B0AC-FB33C27DB05C}">
      <dgm:prSet/>
      <dgm:spPr/>
      <dgm:t>
        <a:bodyPr/>
        <a:lstStyle/>
        <a:p>
          <a:endParaRPr lang="en-US" sz="3200" b="1">
            <a:cs typeface="B Nazanin" panose="00000400000000000000" pitchFamily="2" charset="-78"/>
          </a:endParaRPr>
        </a:p>
      </dgm:t>
    </dgm:pt>
    <dgm:pt modelId="{BCA06880-CD62-45AF-9D53-567EEB19C084}" type="sibTrans" cxnId="{F5DF0147-3CCF-4ABF-B0AC-FB33C27DB05C}">
      <dgm:prSet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sz="3200" b="1">
            <a:cs typeface="B Nazanin" panose="00000400000000000000" pitchFamily="2" charset="-78"/>
          </a:endParaRPr>
        </a:p>
      </dgm:t>
    </dgm:pt>
    <dgm:pt modelId="{5F3E2C83-0075-4C1C-8367-377983C6CBD6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3200" b="1" dirty="0" smtClean="0">
              <a:solidFill>
                <a:schemeClr val="bg1"/>
              </a:solidFill>
              <a:cs typeface="B Nazanin" panose="00000400000000000000" pitchFamily="2" charset="-78"/>
            </a:rPr>
            <a:t>2.ترغیب برای تشخیص  بیماری سل</a:t>
          </a:r>
          <a:endParaRPr lang="en-US" sz="3200" b="1" dirty="0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3CD991BB-BF1F-4357-979E-C1D71EE1B5DE}" type="parTrans" cxnId="{880B7802-FE8B-455F-950A-7C301A27E401}">
      <dgm:prSet/>
      <dgm:spPr/>
      <dgm:t>
        <a:bodyPr/>
        <a:lstStyle/>
        <a:p>
          <a:endParaRPr lang="en-US" sz="3200" b="1">
            <a:cs typeface="B Nazanin" panose="00000400000000000000" pitchFamily="2" charset="-78"/>
          </a:endParaRPr>
        </a:p>
      </dgm:t>
    </dgm:pt>
    <dgm:pt modelId="{C920287E-00A2-4F2A-9EE2-564C5E78E917}" type="sibTrans" cxnId="{880B7802-FE8B-455F-950A-7C301A27E401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sz="3200" b="1">
            <a:cs typeface="B Nazanin" panose="00000400000000000000" pitchFamily="2" charset="-78"/>
          </a:endParaRPr>
        </a:p>
      </dgm:t>
    </dgm:pt>
    <dgm:pt modelId="{92161121-31D1-47E6-92C7-63D7B054A5F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FF0000"/>
        </a:solidFill>
      </dgm:spPr>
      <dgm:t>
        <a:bodyPr/>
        <a:lstStyle/>
        <a:p>
          <a:r>
            <a:rPr lang="fa-IR" sz="3200" b="1" dirty="0" smtClean="0">
              <a:cs typeface="B Nazanin" panose="00000400000000000000" pitchFamily="2" charset="-78"/>
            </a:rPr>
            <a:t>3.غربالگری علامتی </a:t>
          </a:r>
          <a:endParaRPr lang="en-US" sz="3200" b="1" dirty="0">
            <a:cs typeface="B Nazanin" panose="00000400000000000000" pitchFamily="2" charset="-78"/>
          </a:endParaRPr>
        </a:p>
      </dgm:t>
    </dgm:pt>
    <dgm:pt modelId="{5A433533-03CB-4E25-9A86-0784490A0FC3}" type="parTrans" cxnId="{E934EBDB-85C3-440D-99D6-FD641ABBD5F9}">
      <dgm:prSet/>
      <dgm:spPr/>
      <dgm:t>
        <a:bodyPr/>
        <a:lstStyle/>
        <a:p>
          <a:endParaRPr lang="en-US" sz="3200" b="1">
            <a:cs typeface="B Nazanin" panose="00000400000000000000" pitchFamily="2" charset="-78"/>
          </a:endParaRPr>
        </a:p>
      </dgm:t>
    </dgm:pt>
    <dgm:pt modelId="{F23BBE37-AB48-44A6-98BA-AF03EB396B0B}" type="sibTrans" cxnId="{E934EBDB-85C3-440D-99D6-FD641ABBD5F9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endParaRPr lang="en-US" sz="3200" b="1">
            <a:cs typeface="B Nazanin" panose="00000400000000000000" pitchFamily="2" charset="-78"/>
          </a:endParaRPr>
        </a:p>
      </dgm:t>
    </dgm:pt>
    <dgm:pt modelId="{3E766AC4-F297-4620-A633-6B29031A4318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7030A0"/>
        </a:solidFill>
      </dgm:spPr>
      <dgm:t>
        <a:bodyPr/>
        <a:lstStyle/>
        <a:p>
          <a:r>
            <a:rPr lang="fa-IR" sz="3200" b="1" dirty="0" smtClean="0">
              <a:solidFill>
                <a:schemeClr val="bg1"/>
              </a:solidFill>
              <a:cs typeface="B Nazanin" panose="00000400000000000000" pitchFamily="2" charset="-78"/>
            </a:rPr>
            <a:t>5.پیگیری موارد ارجاع شده</a:t>
          </a:r>
          <a:endParaRPr lang="en-US" sz="3200" b="1" dirty="0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56EBF6E3-DA2A-48DE-9677-9D7B8E348C10}" type="parTrans" cxnId="{5B523BEA-3B3A-4279-8559-E9BF8C56140C}">
      <dgm:prSet/>
      <dgm:spPr/>
      <dgm:t>
        <a:bodyPr/>
        <a:lstStyle/>
        <a:p>
          <a:endParaRPr lang="en-US" sz="3200" b="1">
            <a:cs typeface="B Nazanin" panose="00000400000000000000" pitchFamily="2" charset="-78"/>
          </a:endParaRPr>
        </a:p>
      </dgm:t>
    </dgm:pt>
    <dgm:pt modelId="{A26FA19E-CE52-4434-A3A5-1F4A9F2F2690}" type="sibTrans" cxnId="{5B523BEA-3B3A-4279-8559-E9BF8C56140C}">
      <dgm:prSet/>
      <dgm:spPr/>
      <dgm:t>
        <a:bodyPr/>
        <a:lstStyle/>
        <a:p>
          <a:endParaRPr lang="en-US" sz="3200" b="1">
            <a:cs typeface="B Nazanin" panose="00000400000000000000" pitchFamily="2" charset="-78"/>
          </a:endParaRPr>
        </a:p>
      </dgm:t>
    </dgm:pt>
    <dgm:pt modelId="{1605CEE8-2DD8-491E-9DB6-68E4361AD90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fa-IR" sz="3200" b="1" dirty="0" smtClean="0">
              <a:cs typeface="B Nazanin" panose="00000400000000000000" pitchFamily="2" charset="-78"/>
            </a:rPr>
            <a:t>4.ارجاع درصورت وجود علامت </a:t>
          </a:r>
          <a:endParaRPr lang="en-US" sz="3200" b="1" dirty="0">
            <a:cs typeface="B Nazanin" panose="00000400000000000000" pitchFamily="2" charset="-78"/>
          </a:endParaRPr>
        </a:p>
      </dgm:t>
    </dgm:pt>
    <dgm:pt modelId="{66003DBC-4573-4194-A4A4-6BDC4B9783B8}" type="parTrans" cxnId="{67C6B3B8-C65E-4C1E-B2B7-7B1B8006A4F5}">
      <dgm:prSet/>
      <dgm:spPr/>
      <dgm:t>
        <a:bodyPr/>
        <a:lstStyle/>
        <a:p>
          <a:endParaRPr lang="en-US" sz="3200" b="1">
            <a:cs typeface="B Nazanin" panose="00000400000000000000" pitchFamily="2" charset="-78"/>
          </a:endParaRPr>
        </a:p>
      </dgm:t>
    </dgm:pt>
    <dgm:pt modelId="{76C24C07-5201-4479-A742-3393AF2BF51A}" type="sibTrans" cxnId="{67C6B3B8-C65E-4C1E-B2B7-7B1B8006A4F5}">
      <dgm:prSet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sz="3200" b="1">
            <a:cs typeface="B Nazanin" panose="00000400000000000000" pitchFamily="2" charset="-78"/>
          </a:endParaRPr>
        </a:p>
      </dgm:t>
    </dgm:pt>
    <dgm:pt modelId="{B9B253A3-90B2-4AA2-9250-1883D062C02C}" type="pres">
      <dgm:prSet presAssocID="{194DB104-F077-497E-A8BC-F496981DE588}" presName="outerComposite" presStyleCnt="0">
        <dgm:presLayoutVars>
          <dgm:chMax val="5"/>
          <dgm:dir/>
          <dgm:resizeHandles val="exact"/>
        </dgm:presLayoutVars>
      </dgm:prSet>
      <dgm:spPr/>
    </dgm:pt>
    <dgm:pt modelId="{39B5576D-B92E-434F-9149-091330C7FD33}" type="pres">
      <dgm:prSet presAssocID="{194DB104-F077-497E-A8BC-F496981DE588}" presName="dummyMaxCanvas" presStyleCnt="0">
        <dgm:presLayoutVars/>
      </dgm:prSet>
      <dgm:spPr/>
    </dgm:pt>
    <dgm:pt modelId="{A9A44F87-C71B-4CF3-A1CB-F6F98AD5399B}" type="pres">
      <dgm:prSet presAssocID="{194DB104-F077-497E-A8BC-F496981DE588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A9FAB76-819B-48A2-8C9E-9CA5091B4575}" type="pres">
      <dgm:prSet presAssocID="{194DB104-F077-497E-A8BC-F496981DE588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09AB43C-09D9-4F9C-BA29-FB26F23A343E}" type="pres">
      <dgm:prSet presAssocID="{194DB104-F077-497E-A8BC-F496981DE588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AD6A6D3-FC73-4E46-8900-F27AD995DE9D}" type="pres">
      <dgm:prSet presAssocID="{194DB104-F077-497E-A8BC-F496981DE588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7F14F03-C6F1-4DF6-96C9-FF7FCD0E0A39}" type="pres">
      <dgm:prSet presAssocID="{194DB104-F077-497E-A8BC-F496981DE588}" presName="FiveNodes_5" presStyleLbl="node1" presStyleIdx="4" presStyleCnt="5" custLinFactNeighborX="-315" custLinFactNeighborY="-1187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6C78DEB-90FF-4BEC-8504-E4D0178452C9}" type="pres">
      <dgm:prSet presAssocID="{194DB104-F077-497E-A8BC-F496981DE588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A0C7921-5EBF-4197-8365-36EEC53705C5}" type="pres">
      <dgm:prSet presAssocID="{194DB104-F077-497E-A8BC-F496981DE588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365B5E3-B515-4B90-B61A-5826FD276BBF}" type="pres">
      <dgm:prSet presAssocID="{194DB104-F077-497E-A8BC-F496981DE588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9C50F86-32AA-48FC-BFE7-DC1AAF341B45}" type="pres">
      <dgm:prSet presAssocID="{194DB104-F077-497E-A8BC-F496981DE588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1BF9B32-8BAF-4427-B817-CB5C2D93C7AB}" type="pres">
      <dgm:prSet presAssocID="{194DB104-F077-497E-A8BC-F496981DE588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327B315-BD13-414D-9460-DD7A489C53F8}" type="pres">
      <dgm:prSet presAssocID="{194DB104-F077-497E-A8BC-F496981DE588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BE6B078-71B1-418F-B520-29F2AF82DED7}" type="pres">
      <dgm:prSet presAssocID="{194DB104-F077-497E-A8BC-F496981DE588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6338670-B81E-4A3A-9CE2-4C7EF13C165C}" type="pres">
      <dgm:prSet presAssocID="{194DB104-F077-497E-A8BC-F496981DE588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D377970-F6DD-4EFA-8E7A-4BDFB0090260}" type="pres">
      <dgm:prSet presAssocID="{194DB104-F077-497E-A8BC-F496981DE588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880B7802-FE8B-455F-950A-7C301A27E401}" srcId="{194DB104-F077-497E-A8BC-F496981DE588}" destId="{5F3E2C83-0075-4C1C-8367-377983C6CBD6}" srcOrd="1" destOrd="0" parTransId="{3CD991BB-BF1F-4357-979E-C1D71EE1B5DE}" sibTransId="{C920287E-00A2-4F2A-9EE2-564C5E78E917}"/>
    <dgm:cxn modelId="{2C026F11-ED7D-4AAE-8F11-08EAEBC18938}" type="presOf" srcId="{F23BBE37-AB48-44A6-98BA-AF03EB396B0B}" destId="{8365B5E3-B515-4B90-B61A-5826FD276BBF}" srcOrd="0" destOrd="0" presId="urn:microsoft.com/office/officeart/2005/8/layout/vProcess5"/>
    <dgm:cxn modelId="{0E227200-774B-4DA7-B6F4-FC4D6C003E7C}" type="presOf" srcId="{5F3E2C83-0075-4C1C-8367-377983C6CBD6}" destId="{2327B315-BD13-414D-9460-DD7A489C53F8}" srcOrd="1" destOrd="0" presId="urn:microsoft.com/office/officeart/2005/8/layout/vProcess5"/>
    <dgm:cxn modelId="{15592927-CCD7-45D0-8C10-11966DE1B8A8}" type="presOf" srcId="{3E766AC4-F297-4620-A633-6B29031A4318}" destId="{07F14F03-C6F1-4DF6-96C9-FF7FCD0E0A39}" srcOrd="0" destOrd="0" presId="urn:microsoft.com/office/officeart/2005/8/layout/vProcess5"/>
    <dgm:cxn modelId="{1BDCCCD9-5E2F-4F9E-A123-1AD727BF0EE0}" type="presOf" srcId="{007477BD-60A5-414F-8D19-00EBD626D7F0}" destId="{A9A44F87-C71B-4CF3-A1CB-F6F98AD5399B}" srcOrd="0" destOrd="0" presId="urn:microsoft.com/office/officeart/2005/8/layout/vProcess5"/>
    <dgm:cxn modelId="{9F449E4F-23FA-4841-927A-65F66D4980A3}" type="presOf" srcId="{C920287E-00A2-4F2A-9EE2-564C5E78E917}" destId="{0A0C7921-5EBF-4197-8365-36EEC53705C5}" srcOrd="0" destOrd="0" presId="urn:microsoft.com/office/officeart/2005/8/layout/vProcess5"/>
    <dgm:cxn modelId="{36238C2D-D515-4402-B69D-3770A3888C2A}" type="presOf" srcId="{76C24C07-5201-4479-A742-3393AF2BF51A}" destId="{D9C50F86-32AA-48FC-BFE7-DC1AAF341B45}" srcOrd="0" destOrd="0" presId="urn:microsoft.com/office/officeart/2005/8/layout/vProcess5"/>
    <dgm:cxn modelId="{5FA8766D-EDD9-4486-BD12-027FF8D54814}" type="presOf" srcId="{007477BD-60A5-414F-8D19-00EBD626D7F0}" destId="{E1BF9B32-8BAF-4427-B817-CB5C2D93C7AB}" srcOrd="1" destOrd="0" presId="urn:microsoft.com/office/officeart/2005/8/layout/vProcess5"/>
    <dgm:cxn modelId="{E934EBDB-85C3-440D-99D6-FD641ABBD5F9}" srcId="{194DB104-F077-497E-A8BC-F496981DE588}" destId="{92161121-31D1-47E6-92C7-63D7B054A5F6}" srcOrd="2" destOrd="0" parTransId="{5A433533-03CB-4E25-9A86-0784490A0FC3}" sibTransId="{F23BBE37-AB48-44A6-98BA-AF03EB396B0B}"/>
    <dgm:cxn modelId="{36B7AAAB-68E3-4C05-AED1-4ABB939FDABC}" type="presOf" srcId="{5F3E2C83-0075-4C1C-8367-377983C6CBD6}" destId="{6A9FAB76-819B-48A2-8C9E-9CA5091B4575}" srcOrd="0" destOrd="0" presId="urn:microsoft.com/office/officeart/2005/8/layout/vProcess5"/>
    <dgm:cxn modelId="{5B523BEA-3B3A-4279-8559-E9BF8C56140C}" srcId="{194DB104-F077-497E-A8BC-F496981DE588}" destId="{3E766AC4-F297-4620-A633-6B29031A4318}" srcOrd="4" destOrd="0" parTransId="{56EBF6E3-DA2A-48DE-9677-9D7B8E348C10}" sibTransId="{A26FA19E-CE52-4434-A3A5-1F4A9F2F2690}"/>
    <dgm:cxn modelId="{F5DF0147-3CCF-4ABF-B0AC-FB33C27DB05C}" srcId="{194DB104-F077-497E-A8BC-F496981DE588}" destId="{007477BD-60A5-414F-8D19-00EBD626D7F0}" srcOrd="0" destOrd="0" parTransId="{A40E413B-AF04-44AE-8967-1703FA96668C}" sibTransId="{BCA06880-CD62-45AF-9D53-567EEB19C084}"/>
    <dgm:cxn modelId="{EA2F8D7C-EEE0-49C3-A591-A8417D15A305}" type="presOf" srcId="{92161121-31D1-47E6-92C7-63D7B054A5F6}" destId="{C09AB43C-09D9-4F9C-BA29-FB26F23A343E}" srcOrd="0" destOrd="0" presId="urn:microsoft.com/office/officeart/2005/8/layout/vProcess5"/>
    <dgm:cxn modelId="{0BBDD770-56F0-48ED-A6E2-F10294EA7B31}" type="presOf" srcId="{BCA06880-CD62-45AF-9D53-567EEB19C084}" destId="{A6C78DEB-90FF-4BEC-8504-E4D0178452C9}" srcOrd="0" destOrd="0" presId="urn:microsoft.com/office/officeart/2005/8/layout/vProcess5"/>
    <dgm:cxn modelId="{AFA1CD43-A84E-475D-9573-C9EB6C72D637}" type="presOf" srcId="{1605CEE8-2DD8-491E-9DB6-68E4361AD906}" destId="{8AD6A6D3-FC73-4E46-8900-F27AD995DE9D}" srcOrd="0" destOrd="0" presId="urn:microsoft.com/office/officeart/2005/8/layout/vProcess5"/>
    <dgm:cxn modelId="{67C6B3B8-C65E-4C1E-B2B7-7B1B8006A4F5}" srcId="{194DB104-F077-497E-A8BC-F496981DE588}" destId="{1605CEE8-2DD8-491E-9DB6-68E4361AD906}" srcOrd="3" destOrd="0" parTransId="{66003DBC-4573-4194-A4A4-6BDC4B9783B8}" sibTransId="{76C24C07-5201-4479-A742-3393AF2BF51A}"/>
    <dgm:cxn modelId="{990F9EC5-EB2D-45F3-8173-F61FFC3128CF}" type="presOf" srcId="{3E766AC4-F297-4620-A633-6B29031A4318}" destId="{4D377970-F6DD-4EFA-8E7A-4BDFB0090260}" srcOrd="1" destOrd="0" presId="urn:microsoft.com/office/officeart/2005/8/layout/vProcess5"/>
    <dgm:cxn modelId="{40FACCDF-8FF6-4A5F-9371-ACC8D9996B89}" type="presOf" srcId="{194DB104-F077-497E-A8BC-F496981DE588}" destId="{B9B253A3-90B2-4AA2-9250-1883D062C02C}" srcOrd="0" destOrd="0" presId="urn:microsoft.com/office/officeart/2005/8/layout/vProcess5"/>
    <dgm:cxn modelId="{6C5EA0F3-18EB-4A30-9108-34A14848A95B}" type="presOf" srcId="{92161121-31D1-47E6-92C7-63D7B054A5F6}" destId="{7BE6B078-71B1-418F-B520-29F2AF82DED7}" srcOrd="1" destOrd="0" presId="urn:microsoft.com/office/officeart/2005/8/layout/vProcess5"/>
    <dgm:cxn modelId="{0148D9E9-CACA-4BDB-AC94-02C9A33603BD}" type="presOf" srcId="{1605CEE8-2DD8-491E-9DB6-68E4361AD906}" destId="{36338670-B81E-4A3A-9CE2-4C7EF13C165C}" srcOrd="1" destOrd="0" presId="urn:microsoft.com/office/officeart/2005/8/layout/vProcess5"/>
    <dgm:cxn modelId="{0628F6E4-3605-4053-8044-3346422BAA58}" type="presParOf" srcId="{B9B253A3-90B2-4AA2-9250-1883D062C02C}" destId="{39B5576D-B92E-434F-9149-091330C7FD33}" srcOrd="0" destOrd="0" presId="urn:microsoft.com/office/officeart/2005/8/layout/vProcess5"/>
    <dgm:cxn modelId="{62D3E005-3A17-45C4-A2A1-65DD522D9E6D}" type="presParOf" srcId="{B9B253A3-90B2-4AA2-9250-1883D062C02C}" destId="{A9A44F87-C71B-4CF3-A1CB-F6F98AD5399B}" srcOrd="1" destOrd="0" presId="urn:microsoft.com/office/officeart/2005/8/layout/vProcess5"/>
    <dgm:cxn modelId="{CC7D34FF-D7BD-4EF0-8B41-4BC3339B8016}" type="presParOf" srcId="{B9B253A3-90B2-4AA2-9250-1883D062C02C}" destId="{6A9FAB76-819B-48A2-8C9E-9CA5091B4575}" srcOrd="2" destOrd="0" presId="urn:microsoft.com/office/officeart/2005/8/layout/vProcess5"/>
    <dgm:cxn modelId="{44C974FD-F6B8-423B-B0C5-F809FE0C1BD8}" type="presParOf" srcId="{B9B253A3-90B2-4AA2-9250-1883D062C02C}" destId="{C09AB43C-09D9-4F9C-BA29-FB26F23A343E}" srcOrd="3" destOrd="0" presId="urn:microsoft.com/office/officeart/2005/8/layout/vProcess5"/>
    <dgm:cxn modelId="{18934298-F5EE-42B2-9424-761AE1598E97}" type="presParOf" srcId="{B9B253A3-90B2-4AA2-9250-1883D062C02C}" destId="{8AD6A6D3-FC73-4E46-8900-F27AD995DE9D}" srcOrd="4" destOrd="0" presId="urn:microsoft.com/office/officeart/2005/8/layout/vProcess5"/>
    <dgm:cxn modelId="{69BAEBD8-9B6C-4381-9034-6350494BFA6A}" type="presParOf" srcId="{B9B253A3-90B2-4AA2-9250-1883D062C02C}" destId="{07F14F03-C6F1-4DF6-96C9-FF7FCD0E0A39}" srcOrd="5" destOrd="0" presId="urn:microsoft.com/office/officeart/2005/8/layout/vProcess5"/>
    <dgm:cxn modelId="{CBACA6FF-780E-478A-9354-EBD143A86A55}" type="presParOf" srcId="{B9B253A3-90B2-4AA2-9250-1883D062C02C}" destId="{A6C78DEB-90FF-4BEC-8504-E4D0178452C9}" srcOrd="6" destOrd="0" presId="urn:microsoft.com/office/officeart/2005/8/layout/vProcess5"/>
    <dgm:cxn modelId="{AB37CB23-B5C5-4E2B-9972-BF9DEEE87288}" type="presParOf" srcId="{B9B253A3-90B2-4AA2-9250-1883D062C02C}" destId="{0A0C7921-5EBF-4197-8365-36EEC53705C5}" srcOrd="7" destOrd="0" presId="urn:microsoft.com/office/officeart/2005/8/layout/vProcess5"/>
    <dgm:cxn modelId="{78A8423A-00FC-48F8-88E5-89492D5C352B}" type="presParOf" srcId="{B9B253A3-90B2-4AA2-9250-1883D062C02C}" destId="{8365B5E3-B515-4B90-B61A-5826FD276BBF}" srcOrd="8" destOrd="0" presId="urn:microsoft.com/office/officeart/2005/8/layout/vProcess5"/>
    <dgm:cxn modelId="{B85D0CCA-D0F9-4C1A-AC5F-3F8AA1D1949E}" type="presParOf" srcId="{B9B253A3-90B2-4AA2-9250-1883D062C02C}" destId="{D9C50F86-32AA-48FC-BFE7-DC1AAF341B45}" srcOrd="9" destOrd="0" presId="urn:microsoft.com/office/officeart/2005/8/layout/vProcess5"/>
    <dgm:cxn modelId="{3455A72D-24F3-4C65-8D89-7E1459F9CD0E}" type="presParOf" srcId="{B9B253A3-90B2-4AA2-9250-1883D062C02C}" destId="{E1BF9B32-8BAF-4427-B817-CB5C2D93C7AB}" srcOrd="10" destOrd="0" presId="urn:microsoft.com/office/officeart/2005/8/layout/vProcess5"/>
    <dgm:cxn modelId="{51F3E238-3100-4953-8586-FC26391D276B}" type="presParOf" srcId="{B9B253A3-90B2-4AA2-9250-1883D062C02C}" destId="{2327B315-BD13-414D-9460-DD7A489C53F8}" srcOrd="11" destOrd="0" presId="urn:microsoft.com/office/officeart/2005/8/layout/vProcess5"/>
    <dgm:cxn modelId="{5F65CAEA-B06E-43DE-857D-E5608F4FE034}" type="presParOf" srcId="{B9B253A3-90B2-4AA2-9250-1883D062C02C}" destId="{7BE6B078-71B1-418F-B520-29F2AF82DED7}" srcOrd="12" destOrd="0" presId="urn:microsoft.com/office/officeart/2005/8/layout/vProcess5"/>
    <dgm:cxn modelId="{2D50A483-AD1D-4B7D-A8F3-711BD68192C1}" type="presParOf" srcId="{B9B253A3-90B2-4AA2-9250-1883D062C02C}" destId="{36338670-B81E-4A3A-9CE2-4C7EF13C165C}" srcOrd="13" destOrd="0" presId="urn:microsoft.com/office/officeart/2005/8/layout/vProcess5"/>
    <dgm:cxn modelId="{27FA6D1D-92B8-45C2-B677-4D83D09CFF2A}" type="presParOf" srcId="{B9B253A3-90B2-4AA2-9250-1883D062C02C}" destId="{4D377970-F6DD-4EFA-8E7A-4BDFB0090260}" srcOrd="14" destOrd="0" presId="urn:microsoft.com/office/officeart/2005/8/layout/vProcess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4DB104-F077-497E-A8BC-F496981DE588}" type="doc">
      <dgm:prSet loTypeId="urn:microsoft.com/office/officeart/2005/8/layout/process1" loCatId="process" qsTypeId="urn:microsoft.com/office/officeart/2005/8/quickstyle/simple1" qsCatId="simple" csTypeId="urn:microsoft.com/office/officeart/2005/8/colors/accent3_2" csCatId="accent3" phldr="1"/>
      <dgm:spPr/>
    </dgm:pt>
    <dgm:pt modelId="{007477BD-60A5-414F-8D19-00EBD626D7F0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800" b="1" dirty="0" smtClean="0">
              <a:solidFill>
                <a:schemeClr val="bg1"/>
              </a:solidFill>
              <a:cs typeface="B Nazanin" panose="00000400000000000000" pitchFamily="2" charset="-78"/>
            </a:rPr>
            <a:t>1.طی مراحل اول تا سوم</a:t>
          </a:r>
          <a:r>
            <a:rPr lang="en-US" sz="1800" b="1" dirty="0" smtClean="0">
              <a:solidFill>
                <a:schemeClr val="bg1"/>
              </a:solidFill>
              <a:cs typeface="B Nazanin" panose="00000400000000000000" pitchFamily="2" charset="-78"/>
            </a:rPr>
            <a:t>PIT</a:t>
          </a:r>
          <a:r>
            <a:rPr lang="fa-IR" sz="1800" b="1" dirty="0" smtClean="0">
              <a:solidFill>
                <a:schemeClr val="bg1"/>
              </a:solidFill>
              <a:cs typeface="B Nazanin" panose="00000400000000000000" pitchFamily="2" charset="-78"/>
            </a:rPr>
            <a:t> (انجام تست )</a:t>
          </a:r>
          <a:endParaRPr lang="en-US" sz="1800" b="1" dirty="0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A40E413B-AF04-44AE-8967-1703FA96668C}" type="parTrans" cxnId="{F5DF0147-3CCF-4ABF-B0AC-FB33C27DB05C}">
      <dgm:prSet/>
      <dgm:spPr/>
      <dgm:t>
        <a:bodyPr/>
        <a:lstStyle/>
        <a:p>
          <a:endParaRPr lang="en-US" sz="1800" b="1">
            <a:cs typeface="B Nazanin" panose="00000400000000000000" pitchFamily="2" charset="-78"/>
          </a:endParaRPr>
        </a:p>
      </dgm:t>
    </dgm:pt>
    <dgm:pt modelId="{BCA06880-CD62-45AF-9D53-567EEB19C084}" type="sibTrans" cxnId="{F5DF0147-3CCF-4ABF-B0AC-FB33C27DB05C}">
      <dgm:prSet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sz="1800" b="1">
            <a:cs typeface="B Nazanin" panose="00000400000000000000" pitchFamily="2" charset="-78"/>
          </a:endParaRPr>
        </a:p>
      </dgm:t>
    </dgm:pt>
    <dgm:pt modelId="{5F3E2C83-0075-4C1C-8367-377983C6CBD6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1800" b="1" dirty="0" smtClean="0">
              <a:solidFill>
                <a:schemeClr val="bg1"/>
              </a:solidFill>
              <a:cs typeface="B Nazanin" panose="00000400000000000000" pitchFamily="2" charset="-78"/>
            </a:rPr>
            <a:t>2.ترغیب برای تشخیص  بیماری سل</a:t>
          </a:r>
          <a:endParaRPr lang="en-US" sz="1800" b="1" dirty="0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3CD991BB-BF1F-4357-979E-C1D71EE1B5DE}" type="parTrans" cxnId="{880B7802-FE8B-455F-950A-7C301A27E401}">
      <dgm:prSet/>
      <dgm:spPr/>
      <dgm:t>
        <a:bodyPr/>
        <a:lstStyle/>
        <a:p>
          <a:endParaRPr lang="en-US" sz="1800" b="1">
            <a:cs typeface="B Nazanin" panose="00000400000000000000" pitchFamily="2" charset="-78"/>
          </a:endParaRPr>
        </a:p>
      </dgm:t>
    </dgm:pt>
    <dgm:pt modelId="{C920287E-00A2-4F2A-9EE2-564C5E78E917}" type="sibTrans" cxnId="{880B7802-FE8B-455F-950A-7C301A27E401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sz="1800" b="1">
            <a:cs typeface="B Nazanin" panose="00000400000000000000" pitchFamily="2" charset="-78"/>
          </a:endParaRPr>
        </a:p>
      </dgm:t>
    </dgm:pt>
    <dgm:pt modelId="{92161121-31D1-47E6-92C7-63D7B054A5F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FF0000"/>
        </a:solidFill>
      </dgm:spPr>
      <dgm:t>
        <a:bodyPr/>
        <a:lstStyle/>
        <a:p>
          <a:r>
            <a:rPr lang="fa-IR" sz="1800" b="1" dirty="0" smtClean="0">
              <a:cs typeface="B Nazanin" panose="00000400000000000000" pitchFamily="2" charset="-78"/>
            </a:rPr>
            <a:t>3.غربالگری علامتی </a:t>
          </a:r>
          <a:endParaRPr lang="en-US" sz="1800" b="1" dirty="0">
            <a:cs typeface="B Nazanin" panose="00000400000000000000" pitchFamily="2" charset="-78"/>
          </a:endParaRPr>
        </a:p>
      </dgm:t>
    </dgm:pt>
    <dgm:pt modelId="{5A433533-03CB-4E25-9A86-0784490A0FC3}" type="parTrans" cxnId="{E934EBDB-85C3-440D-99D6-FD641ABBD5F9}">
      <dgm:prSet/>
      <dgm:spPr/>
      <dgm:t>
        <a:bodyPr/>
        <a:lstStyle/>
        <a:p>
          <a:endParaRPr lang="en-US" sz="1800" b="1">
            <a:cs typeface="B Nazanin" panose="00000400000000000000" pitchFamily="2" charset="-78"/>
          </a:endParaRPr>
        </a:p>
      </dgm:t>
    </dgm:pt>
    <dgm:pt modelId="{F23BBE37-AB48-44A6-98BA-AF03EB396B0B}" type="sibTrans" cxnId="{E934EBDB-85C3-440D-99D6-FD641ABBD5F9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endParaRPr lang="en-US" sz="1800" b="1">
            <a:cs typeface="B Nazanin" panose="00000400000000000000" pitchFamily="2" charset="-78"/>
          </a:endParaRPr>
        </a:p>
      </dgm:t>
    </dgm:pt>
    <dgm:pt modelId="{3E766AC4-F297-4620-A633-6B29031A4318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7030A0"/>
        </a:solidFill>
      </dgm:spPr>
      <dgm:t>
        <a:bodyPr/>
        <a:lstStyle/>
        <a:p>
          <a:r>
            <a:rPr lang="fa-IR" sz="1800" b="1" dirty="0" smtClean="0">
              <a:solidFill>
                <a:schemeClr val="bg1"/>
              </a:solidFill>
              <a:cs typeface="B Nazanin" panose="00000400000000000000" pitchFamily="2" charset="-78"/>
            </a:rPr>
            <a:t>5.پیگیری موارد ارجاع شده</a:t>
          </a:r>
          <a:endParaRPr lang="en-US" sz="1800" b="1" dirty="0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56EBF6E3-DA2A-48DE-9677-9D7B8E348C10}" type="parTrans" cxnId="{5B523BEA-3B3A-4279-8559-E9BF8C56140C}">
      <dgm:prSet/>
      <dgm:spPr/>
      <dgm:t>
        <a:bodyPr/>
        <a:lstStyle/>
        <a:p>
          <a:endParaRPr lang="en-US" sz="1800" b="1">
            <a:cs typeface="B Nazanin" panose="00000400000000000000" pitchFamily="2" charset="-78"/>
          </a:endParaRPr>
        </a:p>
      </dgm:t>
    </dgm:pt>
    <dgm:pt modelId="{A26FA19E-CE52-4434-A3A5-1F4A9F2F2690}" type="sibTrans" cxnId="{5B523BEA-3B3A-4279-8559-E9BF8C56140C}">
      <dgm:prSet/>
      <dgm:spPr/>
      <dgm:t>
        <a:bodyPr/>
        <a:lstStyle/>
        <a:p>
          <a:endParaRPr lang="en-US" sz="1800" b="1">
            <a:cs typeface="B Nazanin" panose="00000400000000000000" pitchFamily="2" charset="-78"/>
          </a:endParaRPr>
        </a:p>
      </dgm:t>
    </dgm:pt>
    <dgm:pt modelId="{1605CEE8-2DD8-491E-9DB6-68E4361AD90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fa-IR" sz="1800" b="1" dirty="0" smtClean="0">
              <a:cs typeface="B Nazanin" panose="00000400000000000000" pitchFamily="2" charset="-78"/>
            </a:rPr>
            <a:t>4.ارجاع درصورت وجود علامت </a:t>
          </a:r>
          <a:endParaRPr lang="en-US" sz="1800" b="1" dirty="0">
            <a:cs typeface="B Nazanin" panose="00000400000000000000" pitchFamily="2" charset="-78"/>
          </a:endParaRPr>
        </a:p>
      </dgm:t>
    </dgm:pt>
    <dgm:pt modelId="{66003DBC-4573-4194-A4A4-6BDC4B9783B8}" type="parTrans" cxnId="{67C6B3B8-C65E-4C1E-B2B7-7B1B8006A4F5}">
      <dgm:prSet/>
      <dgm:spPr/>
      <dgm:t>
        <a:bodyPr/>
        <a:lstStyle/>
        <a:p>
          <a:endParaRPr lang="en-US" sz="1800" b="1">
            <a:cs typeface="B Nazanin" panose="00000400000000000000" pitchFamily="2" charset="-78"/>
          </a:endParaRPr>
        </a:p>
      </dgm:t>
    </dgm:pt>
    <dgm:pt modelId="{76C24C07-5201-4479-A742-3393AF2BF51A}" type="sibTrans" cxnId="{67C6B3B8-C65E-4C1E-B2B7-7B1B8006A4F5}">
      <dgm:prSet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sz="1800" b="1">
            <a:cs typeface="B Nazanin" panose="00000400000000000000" pitchFamily="2" charset="-78"/>
          </a:endParaRPr>
        </a:p>
      </dgm:t>
    </dgm:pt>
    <dgm:pt modelId="{2CDA74F7-4578-48DF-B6F4-E99724229F2C}" type="pres">
      <dgm:prSet presAssocID="{194DB104-F077-497E-A8BC-F496981DE588}" presName="Name0" presStyleCnt="0">
        <dgm:presLayoutVars>
          <dgm:dir/>
          <dgm:resizeHandles val="exact"/>
        </dgm:presLayoutVars>
      </dgm:prSet>
      <dgm:spPr/>
    </dgm:pt>
    <dgm:pt modelId="{5E251604-3EAB-4D8D-A98A-E190D075FC1E}" type="pres">
      <dgm:prSet presAssocID="{007477BD-60A5-414F-8D19-00EBD626D7F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081D382-DA7E-433A-952E-4AA450B058DE}" type="pres">
      <dgm:prSet presAssocID="{BCA06880-CD62-45AF-9D53-567EEB19C084}" presName="sibTrans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7F0E0582-9733-481C-A61C-FBD90F4C9113}" type="pres">
      <dgm:prSet presAssocID="{BCA06880-CD62-45AF-9D53-567EEB19C084}" presName="connectorText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6530A744-217D-4933-A9E1-D0EADBC70F78}" type="pres">
      <dgm:prSet presAssocID="{5F3E2C83-0075-4C1C-8367-377983C6CBD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4235E76-EFAD-455C-8E59-3723C182F37A}" type="pres">
      <dgm:prSet presAssocID="{C920287E-00A2-4F2A-9EE2-564C5E78E917}" presName="sibTrans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A0E5C95F-651E-48CB-AAAF-69827BE3D2ED}" type="pres">
      <dgm:prSet presAssocID="{C920287E-00A2-4F2A-9EE2-564C5E78E917}" presName="connectorText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DE5E5AC5-AD1B-4152-88B6-DEBA63565214}" type="pres">
      <dgm:prSet presAssocID="{92161121-31D1-47E6-92C7-63D7B054A5F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561A89E-22E7-4B84-8F59-780433D931ED}" type="pres">
      <dgm:prSet presAssocID="{F23BBE37-AB48-44A6-98BA-AF03EB396B0B}" presName="sibTrans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579B9FB5-2842-417C-B90E-8446E36EDBF7}" type="pres">
      <dgm:prSet presAssocID="{F23BBE37-AB48-44A6-98BA-AF03EB396B0B}" presName="connectorText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FF4180DF-1E9D-4180-BF09-0BE25589AE83}" type="pres">
      <dgm:prSet presAssocID="{1605CEE8-2DD8-491E-9DB6-68E4361AD90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4DAABE9-47E6-4F52-A704-46394BC584E5}" type="pres">
      <dgm:prSet presAssocID="{76C24C07-5201-4479-A742-3393AF2BF51A}" presName="sibTrans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54901280-019A-4C5C-ADB4-CF19E60AD45A}" type="pres">
      <dgm:prSet presAssocID="{76C24C07-5201-4479-A742-3393AF2BF51A}" presName="connectorText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05D9A118-12B9-43F6-891C-EAB8A3402B46}" type="pres">
      <dgm:prSet presAssocID="{3E766AC4-F297-4620-A633-6B29031A431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5B523BEA-3B3A-4279-8559-E9BF8C56140C}" srcId="{194DB104-F077-497E-A8BC-F496981DE588}" destId="{3E766AC4-F297-4620-A633-6B29031A4318}" srcOrd="4" destOrd="0" parTransId="{56EBF6E3-DA2A-48DE-9677-9D7B8E348C10}" sibTransId="{A26FA19E-CE52-4434-A3A5-1F4A9F2F2690}"/>
    <dgm:cxn modelId="{F5DF0147-3CCF-4ABF-B0AC-FB33C27DB05C}" srcId="{194DB104-F077-497E-A8BC-F496981DE588}" destId="{007477BD-60A5-414F-8D19-00EBD626D7F0}" srcOrd="0" destOrd="0" parTransId="{A40E413B-AF04-44AE-8967-1703FA96668C}" sibTransId="{BCA06880-CD62-45AF-9D53-567EEB19C084}"/>
    <dgm:cxn modelId="{DA7FBFD3-47D3-4F00-A70A-244F484519A1}" type="presOf" srcId="{92161121-31D1-47E6-92C7-63D7B054A5F6}" destId="{DE5E5AC5-AD1B-4152-88B6-DEBA63565214}" srcOrd="0" destOrd="0" presId="urn:microsoft.com/office/officeart/2005/8/layout/process1"/>
    <dgm:cxn modelId="{89B48991-E547-41B9-8868-A44A339C30D0}" type="presOf" srcId="{1605CEE8-2DD8-491E-9DB6-68E4361AD906}" destId="{FF4180DF-1E9D-4180-BF09-0BE25589AE83}" srcOrd="0" destOrd="0" presId="urn:microsoft.com/office/officeart/2005/8/layout/process1"/>
    <dgm:cxn modelId="{3577E4A0-1076-426E-A287-712D4D30D5BE}" type="presOf" srcId="{76C24C07-5201-4479-A742-3393AF2BF51A}" destId="{54901280-019A-4C5C-ADB4-CF19E60AD45A}" srcOrd="1" destOrd="0" presId="urn:microsoft.com/office/officeart/2005/8/layout/process1"/>
    <dgm:cxn modelId="{7308426A-0F00-4AFE-B75F-0DF4533DAA96}" type="presOf" srcId="{5F3E2C83-0075-4C1C-8367-377983C6CBD6}" destId="{6530A744-217D-4933-A9E1-D0EADBC70F78}" srcOrd="0" destOrd="0" presId="urn:microsoft.com/office/officeart/2005/8/layout/process1"/>
    <dgm:cxn modelId="{714F2C0D-87D1-4F95-9749-8E4F2D81D82A}" type="presOf" srcId="{3E766AC4-F297-4620-A633-6B29031A4318}" destId="{05D9A118-12B9-43F6-891C-EAB8A3402B46}" srcOrd="0" destOrd="0" presId="urn:microsoft.com/office/officeart/2005/8/layout/process1"/>
    <dgm:cxn modelId="{89BCA758-2D25-4F55-8B1C-AE6240FACBFA}" type="presOf" srcId="{F23BBE37-AB48-44A6-98BA-AF03EB396B0B}" destId="{F561A89E-22E7-4B84-8F59-780433D931ED}" srcOrd="0" destOrd="0" presId="urn:microsoft.com/office/officeart/2005/8/layout/process1"/>
    <dgm:cxn modelId="{E754C702-5857-40B9-9CE1-BF3533159666}" type="presOf" srcId="{C920287E-00A2-4F2A-9EE2-564C5E78E917}" destId="{A0E5C95F-651E-48CB-AAAF-69827BE3D2ED}" srcOrd="1" destOrd="0" presId="urn:microsoft.com/office/officeart/2005/8/layout/process1"/>
    <dgm:cxn modelId="{0BEA1271-D546-4957-B001-7C13E4D40F62}" type="presOf" srcId="{F23BBE37-AB48-44A6-98BA-AF03EB396B0B}" destId="{579B9FB5-2842-417C-B90E-8446E36EDBF7}" srcOrd="1" destOrd="0" presId="urn:microsoft.com/office/officeart/2005/8/layout/process1"/>
    <dgm:cxn modelId="{B85BD9B1-8308-4691-B62C-483D156BC4A1}" type="presOf" srcId="{BCA06880-CD62-45AF-9D53-567EEB19C084}" destId="{7F0E0582-9733-481C-A61C-FBD90F4C9113}" srcOrd="1" destOrd="0" presId="urn:microsoft.com/office/officeart/2005/8/layout/process1"/>
    <dgm:cxn modelId="{880B7802-FE8B-455F-950A-7C301A27E401}" srcId="{194DB104-F077-497E-A8BC-F496981DE588}" destId="{5F3E2C83-0075-4C1C-8367-377983C6CBD6}" srcOrd="1" destOrd="0" parTransId="{3CD991BB-BF1F-4357-979E-C1D71EE1B5DE}" sibTransId="{C920287E-00A2-4F2A-9EE2-564C5E78E917}"/>
    <dgm:cxn modelId="{E934EBDB-85C3-440D-99D6-FD641ABBD5F9}" srcId="{194DB104-F077-497E-A8BC-F496981DE588}" destId="{92161121-31D1-47E6-92C7-63D7B054A5F6}" srcOrd="2" destOrd="0" parTransId="{5A433533-03CB-4E25-9A86-0784490A0FC3}" sibTransId="{F23BBE37-AB48-44A6-98BA-AF03EB396B0B}"/>
    <dgm:cxn modelId="{2821A83D-4C32-4FBB-8ECC-E42B032D7116}" type="presOf" srcId="{007477BD-60A5-414F-8D19-00EBD626D7F0}" destId="{5E251604-3EAB-4D8D-A98A-E190D075FC1E}" srcOrd="0" destOrd="0" presId="urn:microsoft.com/office/officeart/2005/8/layout/process1"/>
    <dgm:cxn modelId="{67C6B3B8-C65E-4C1E-B2B7-7B1B8006A4F5}" srcId="{194DB104-F077-497E-A8BC-F496981DE588}" destId="{1605CEE8-2DD8-491E-9DB6-68E4361AD906}" srcOrd="3" destOrd="0" parTransId="{66003DBC-4573-4194-A4A4-6BDC4B9783B8}" sibTransId="{76C24C07-5201-4479-A742-3393AF2BF51A}"/>
    <dgm:cxn modelId="{53A4D118-B180-4FE4-8EF4-E3806A223A51}" type="presOf" srcId="{194DB104-F077-497E-A8BC-F496981DE588}" destId="{2CDA74F7-4578-48DF-B6F4-E99724229F2C}" srcOrd="0" destOrd="0" presId="urn:microsoft.com/office/officeart/2005/8/layout/process1"/>
    <dgm:cxn modelId="{45ED2118-29C3-46D1-AE9E-E6B7AA600BAB}" type="presOf" srcId="{C920287E-00A2-4F2A-9EE2-564C5E78E917}" destId="{54235E76-EFAD-455C-8E59-3723C182F37A}" srcOrd="0" destOrd="0" presId="urn:microsoft.com/office/officeart/2005/8/layout/process1"/>
    <dgm:cxn modelId="{9FE1AC46-5B90-41E2-B47D-D8E063847111}" type="presOf" srcId="{76C24C07-5201-4479-A742-3393AF2BF51A}" destId="{44DAABE9-47E6-4F52-A704-46394BC584E5}" srcOrd="0" destOrd="0" presId="urn:microsoft.com/office/officeart/2005/8/layout/process1"/>
    <dgm:cxn modelId="{BD57A37C-00EC-419B-B142-783DB23E6773}" type="presOf" srcId="{BCA06880-CD62-45AF-9D53-567EEB19C084}" destId="{0081D382-DA7E-433A-952E-4AA450B058DE}" srcOrd="0" destOrd="0" presId="urn:microsoft.com/office/officeart/2005/8/layout/process1"/>
    <dgm:cxn modelId="{A552D909-2F8A-46D0-AC98-5D6CC7A1D1B9}" type="presParOf" srcId="{2CDA74F7-4578-48DF-B6F4-E99724229F2C}" destId="{5E251604-3EAB-4D8D-A98A-E190D075FC1E}" srcOrd="0" destOrd="0" presId="urn:microsoft.com/office/officeart/2005/8/layout/process1"/>
    <dgm:cxn modelId="{EA9B3A21-C817-4034-977F-FC746B061323}" type="presParOf" srcId="{2CDA74F7-4578-48DF-B6F4-E99724229F2C}" destId="{0081D382-DA7E-433A-952E-4AA450B058DE}" srcOrd="1" destOrd="0" presId="urn:microsoft.com/office/officeart/2005/8/layout/process1"/>
    <dgm:cxn modelId="{A4127FA9-8EC0-43F9-A498-425FD849BF7B}" type="presParOf" srcId="{0081D382-DA7E-433A-952E-4AA450B058DE}" destId="{7F0E0582-9733-481C-A61C-FBD90F4C9113}" srcOrd="0" destOrd="0" presId="urn:microsoft.com/office/officeart/2005/8/layout/process1"/>
    <dgm:cxn modelId="{46BDA681-6A8C-4FF7-B2A6-C8281F68C674}" type="presParOf" srcId="{2CDA74F7-4578-48DF-B6F4-E99724229F2C}" destId="{6530A744-217D-4933-A9E1-D0EADBC70F78}" srcOrd="2" destOrd="0" presId="urn:microsoft.com/office/officeart/2005/8/layout/process1"/>
    <dgm:cxn modelId="{5AF2A017-BDA0-4037-AD05-F7C8D2C2E61C}" type="presParOf" srcId="{2CDA74F7-4578-48DF-B6F4-E99724229F2C}" destId="{54235E76-EFAD-455C-8E59-3723C182F37A}" srcOrd="3" destOrd="0" presId="urn:microsoft.com/office/officeart/2005/8/layout/process1"/>
    <dgm:cxn modelId="{585D9C56-13EB-41E8-97AC-42C736F14462}" type="presParOf" srcId="{54235E76-EFAD-455C-8E59-3723C182F37A}" destId="{A0E5C95F-651E-48CB-AAAF-69827BE3D2ED}" srcOrd="0" destOrd="0" presId="urn:microsoft.com/office/officeart/2005/8/layout/process1"/>
    <dgm:cxn modelId="{FE6AACD5-6565-4631-8DAB-4EEA6BB84C92}" type="presParOf" srcId="{2CDA74F7-4578-48DF-B6F4-E99724229F2C}" destId="{DE5E5AC5-AD1B-4152-88B6-DEBA63565214}" srcOrd="4" destOrd="0" presId="urn:microsoft.com/office/officeart/2005/8/layout/process1"/>
    <dgm:cxn modelId="{A94F82FE-19A1-4F89-957B-9AE6F6242B52}" type="presParOf" srcId="{2CDA74F7-4578-48DF-B6F4-E99724229F2C}" destId="{F561A89E-22E7-4B84-8F59-780433D931ED}" srcOrd="5" destOrd="0" presId="urn:microsoft.com/office/officeart/2005/8/layout/process1"/>
    <dgm:cxn modelId="{54159089-09A2-40F3-B04D-E20D82A766A1}" type="presParOf" srcId="{F561A89E-22E7-4B84-8F59-780433D931ED}" destId="{579B9FB5-2842-417C-B90E-8446E36EDBF7}" srcOrd="0" destOrd="0" presId="urn:microsoft.com/office/officeart/2005/8/layout/process1"/>
    <dgm:cxn modelId="{580AC46B-F022-4797-938E-25D81B295738}" type="presParOf" srcId="{2CDA74F7-4578-48DF-B6F4-E99724229F2C}" destId="{FF4180DF-1E9D-4180-BF09-0BE25589AE83}" srcOrd="6" destOrd="0" presId="urn:microsoft.com/office/officeart/2005/8/layout/process1"/>
    <dgm:cxn modelId="{5E00D8ED-CA04-445A-BC5D-9C7BB04702F8}" type="presParOf" srcId="{2CDA74F7-4578-48DF-B6F4-E99724229F2C}" destId="{44DAABE9-47E6-4F52-A704-46394BC584E5}" srcOrd="7" destOrd="0" presId="urn:microsoft.com/office/officeart/2005/8/layout/process1"/>
    <dgm:cxn modelId="{04C15570-0D05-4296-84D7-712F7CD6CA11}" type="presParOf" srcId="{44DAABE9-47E6-4F52-A704-46394BC584E5}" destId="{54901280-019A-4C5C-ADB4-CF19E60AD45A}" srcOrd="0" destOrd="0" presId="urn:microsoft.com/office/officeart/2005/8/layout/process1"/>
    <dgm:cxn modelId="{8BFEBB23-6A8E-4E08-BC75-8BAB7763692F}" type="presParOf" srcId="{2CDA74F7-4578-48DF-B6F4-E99724229F2C}" destId="{05D9A118-12B9-43F6-891C-EAB8A3402B46}" srcOrd="8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01B6C9-4758-4588-A028-E70929DD8EED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72BCA973-ABC6-479A-8728-0CF0499C819C}">
      <dgm:prSet phldrT="[Text]" custT="1"/>
      <dgm:spPr/>
      <dgm:t>
        <a:bodyPr/>
        <a:lstStyle/>
        <a:p>
          <a:pPr rtl="1"/>
          <a:r>
            <a:rPr lang="fa-IR" sz="3200" dirty="0" smtClean="0"/>
            <a:t>1</a:t>
          </a:r>
          <a:endParaRPr lang="fa-IR" sz="3200" dirty="0"/>
        </a:p>
      </dgm:t>
    </dgm:pt>
    <dgm:pt modelId="{FFB476BE-6B4F-4C1F-AE8F-BE54C3EBA350}" type="parTrans" cxnId="{6D6BDB2B-D492-4173-9D46-F36F85616C83}">
      <dgm:prSet/>
      <dgm:spPr/>
      <dgm:t>
        <a:bodyPr/>
        <a:lstStyle/>
        <a:p>
          <a:pPr rtl="1"/>
          <a:endParaRPr lang="fa-IR" sz="2800"/>
        </a:p>
      </dgm:t>
    </dgm:pt>
    <dgm:pt modelId="{ADC52F20-3E49-4E80-9F86-B422C46ABF85}" type="sibTrans" cxnId="{6D6BDB2B-D492-4173-9D46-F36F85616C83}">
      <dgm:prSet/>
      <dgm:spPr/>
      <dgm:t>
        <a:bodyPr/>
        <a:lstStyle/>
        <a:p>
          <a:pPr rtl="1"/>
          <a:endParaRPr lang="fa-IR" sz="2800"/>
        </a:p>
      </dgm:t>
    </dgm:pt>
    <dgm:pt modelId="{1FF00500-5EB2-425B-BE02-9AF719F0DA43}">
      <dgm:prSet phldrT="[Text]" custT="1"/>
      <dgm:spPr>
        <a:ln>
          <a:noFill/>
        </a:ln>
      </dgm:spPr>
      <dgm:t>
        <a:bodyPr/>
        <a:lstStyle/>
        <a:p>
          <a:pPr rtl="1"/>
          <a:r>
            <a:rPr lang="fa-IR" sz="5400" b="1" dirty="0" smtClean="0">
              <a:solidFill>
                <a:srgbClr val="FFC000"/>
              </a:solidFill>
            </a:rPr>
            <a:t>موضوع مرتبط است </a:t>
          </a:r>
          <a:endParaRPr lang="fa-IR" sz="5400" b="1" dirty="0">
            <a:solidFill>
              <a:srgbClr val="FFC000"/>
            </a:solidFill>
          </a:endParaRPr>
        </a:p>
      </dgm:t>
    </dgm:pt>
    <dgm:pt modelId="{53BD39F9-5266-4E55-A26D-8DE9A34DB78C}" type="parTrans" cxnId="{D1A15C8E-18E3-4FE3-B4A7-F14BD53D5AE8}">
      <dgm:prSet/>
      <dgm:spPr/>
      <dgm:t>
        <a:bodyPr/>
        <a:lstStyle/>
        <a:p>
          <a:pPr rtl="1"/>
          <a:endParaRPr lang="fa-IR" sz="2800"/>
        </a:p>
      </dgm:t>
    </dgm:pt>
    <dgm:pt modelId="{80CEE5F2-02CB-41DD-8B99-2F26878044CD}" type="sibTrans" cxnId="{D1A15C8E-18E3-4FE3-B4A7-F14BD53D5AE8}">
      <dgm:prSet/>
      <dgm:spPr/>
      <dgm:t>
        <a:bodyPr/>
        <a:lstStyle/>
        <a:p>
          <a:pPr rtl="1"/>
          <a:endParaRPr lang="fa-IR" sz="2800"/>
        </a:p>
      </dgm:t>
    </dgm:pt>
    <dgm:pt modelId="{6A04A7B3-F173-464B-90EE-42D1ED23D6FD}">
      <dgm:prSet phldrT="[Text]" custT="1"/>
      <dgm:spPr>
        <a:solidFill>
          <a:srgbClr val="C00000"/>
        </a:solidFill>
      </dgm:spPr>
      <dgm:t>
        <a:bodyPr/>
        <a:lstStyle/>
        <a:p>
          <a:pPr rtl="1"/>
          <a:r>
            <a:rPr lang="fa-IR" sz="3200" dirty="0" smtClean="0"/>
            <a:t>2</a:t>
          </a:r>
          <a:endParaRPr lang="fa-IR" sz="3200" dirty="0"/>
        </a:p>
      </dgm:t>
    </dgm:pt>
    <dgm:pt modelId="{14C1F099-2392-4707-BF15-81B90A163C64}" type="parTrans" cxnId="{ED0545F5-38D2-485D-822B-7B655068B7ED}">
      <dgm:prSet/>
      <dgm:spPr/>
      <dgm:t>
        <a:bodyPr/>
        <a:lstStyle/>
        <a:p>
          <a:pPr rtl="1"/>
          <a:endParaRPr lang="fa-IR" sz="2800"/>
        </a:p>
      </dgm:t>
    </dgm:pt>
    <dgm:pt modelId="{F3FDC4F4-318C-4742-96A9-261E2F532118}" type="sibTrans" cxnId="{ED0545F5-38D2-485D-822B-7B655068B7ED}">
      <dgm:prSet/>
      <dgm:spPr/>
      <dgm:t>
        <a:bodyPr/>
        <a:lstStyle/>
        <a:p>
          <a:pPr rtl="1"/>
          <a:endParaRPr lang="fa-IR" sz="2800"/>
        </a:p>
      </dgm:t>
    </dgm:pt>
    <dgm:pt modelId="{75770652-E2AE-4601-BF62-A694950FCB40}">
      <dgm:prSet phldrT="[Text]" custT="1"/>
      <dgm:spPr>
        <a:ln>
          <a:noFill/>
        </a:ln>
      </dgm:spPr>
      <dgm:t>
        <a:bodyPr/>
        <a:lstStyle/>
        <a:p>
          <a:pPr rtl="1"/>
          <a:r>
            <a:rPr lang="fa-IR" sz="5400" b="1" dirty="0" smtClean="0">
              <a:solidFill>
                <a:srgbClr val="C00000"/>
              </a:solidFill>
            </a:rPr>
            <a:t>موضوع مهم است </a:t>
          </a:r>
          <a:endParaRPr lang="fa-IR" sz="5400" b="1" dirty="0">
            <a:solidFill>
              <a:srgbClr val="C00000"/>
            </a:solidFill>
          </a:endParaRPr>
        </a:p>
      </dgm:t>
    </dgm:pt>
    <dgm:pt modelId="{07FB9126-3C21-4E9F-BA4E-0864F8021520}" type="parTrans" cxnId="{8E89E140-384D-459C-A850-B195C85734A0}">
      <dgm:prSet/>
      <dgm:spPr/>
      <dgm:t>
        <a:bodyPr/>
        <a:lstStyle/>
        <a:p>
          <a:pPr rtl="1"/>
          <a:endParaRPr lang="fa-IR" sz="2800"/>
        </a:p>
      </dgm:t>
    </dgm:pt>
    <dgm:pt modelId="{0E2F792F-2E5C-4999-8A13-98028D4E1F62}" type="sibTrans" cxnId="{8E89E140-384D-459C-A850-B195C85734A0}">
      <dgm:prSet/>
      <dgm:spPr/>
      <dgm:t>
        <a:bodyPr/>
        <a:lstStyle/>
        <a:p>
          <a:pPr rtl="1"/>
          <a:endParaRPr lang="fa-IR" sz="2800"/>
        </a:p>
      </dgm:t>
    </dgm:pt>
    <dgm:pt modelId="{11DA36F9-07B5-46C8-A752-9192FDB7A0E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fa-IR" sz="3200" dirty="0" smtClean="0"/>
            <a:t>3</a:t>
          </a:r>
          <a:endParaRPr lang="fa-IR" sz="3200" dirty="0"/>
        </a:p>
      </dgm:t>
    </dgm:pt>
    <dgm:pt modelId="{3D68F7FE-8F83-40C6-8929-33896F03CD25}" type="parTrans" cxnId="{A050F23C-A4D6-44B2-81F4-CE60D3A45300}">
      <dgm:prSet/>
      <dgm:spPr/>
      <dgm:t>
        <a:bodyPr/>
        <a:lstStyle/>
        <a:p>
          <a:pPr rtl="1"/>
          <a:endParaRPr lang="fa-IR" sz="2800"/>
        </a:p>
      </dgm:t>
    </dgm:pt>
    <dgm:pt modelId="{FCC6B4B1-503C-4BFB-912F-B014D94BF4B9}" type="sibTrans" cxnId="{A050F23C-A4D6-44B2-81F4-CE60D3A45300}">
      <dgm:prSet/>
      <dgm:spPr/>
      <dgm:t>
        <a:bodyPr/>
        <a:lstStyle/>
        <a:p>
          <a:pPr rtl="1"/>
          <a:endParaRPr lang="fa-IR" sz="2800"/>
        </a:p>
      </dgm:t>
    </dgm:pt>
    <dgm:pt modelId="{C151C6D1-5BB5-4BA4-8484-70814296B856}">
      <dgm:prSet phldrT="[Text]" custT="1"/>
      <dgm:spPr>
        <a:ln>
          <a:noFill/>
        </a:ln>
      </dgm:spPr>
      <dgm:t>
        <a:bodyPr/>
        <a:lstStyle/>
        <a:p>
          <a:pPr rtl="1"/>
          <a:r>
            <a:rPr lang="fa-IR" sz="4800" b="1" dirty="0" smtClean="0">
              <a:solidFill>
                <a:schemeClr val="accent6">
                  <a:lumMod val="50000"/>
                </a:schemeClr>
              </a:solidFill>
            </a:rPr>
            <a:t>راهکار دسترس است</a:t>
          </a:r>
          <a:endParaRPr lang="fa-IR" sz="4800" b="1" dirty="0">
            <a:solidFill>
              <a:schemeClr val="accent6">
                <a:lumMod val="50000"/>
              </a:schemeClr>
            </a:solidFill>
          </a:endParaRPr>
        </a:p>
      </dgm:t>
    </dgm:pt>
    <dgm:pt modelId="{29D9CFA9-98FD-4AD0-BE9C-7FCE6CC0F11B}" type="parTrans" cxnId="{784DAC96-4A08-4B22-BD1B-B872DBACCCAE}">
      <dgm:prSet/>
      <dgm:spPr/>
      <dgm:t>
        <a:bodyPr/>
        <a:lstStyle/>
        <a:p>
          <a:pPr rtl="1"/>
          <a:endParaRPr lang="fa-IR" sz="2800"/>
        </a:p>
      </dgm:t>
    </dgm:pt>
    <dgm:pt modelId="{F76E38D7-208B-4D13-934E-6BAF8CF2827C}" type="sibTrans" cxnId="{784DAC96-4A08-4B22-BD1B-B872DBACCCAE}">
      <dgm:prSet/>
      <dgm:spPr/>
      <dgm:t>
        <a:bodyPr/>
        <a:lstStyle/>
        <a:p>
          <a:pPr rtl="1"/>
          <a:endParaRPr lang="fa-IR" sz="2800"/>
        </a:p>
      </dgm:t>
    </dgm:pt>
    <dgm:pt modelId="{232749DC-0086-46AC-90CC-DAA2C80EC397}">
      <dgm:prSet phldrT="[Text]" custT="1"/>
      <dgm:spPr/>
      <dgm:t>
        <a:bodyPr/>
        <a:lstStyle/>
        <a:p>
          <a:pPr rtl="1"/>
          <a:r>
            <a:rPr lang="fa-IR" sz="3200" dirty="0" smtClean="0"/>
            <a:t>4</a:t>
          </a:r>
          <a:endParaRPr lang="fa-IR" sz="3200" dirty="0"/>
        </a:p>
      </dgm:t>
    </dgm:pt>
    <dgm:pt modelId="{12422644-C5A0-40E2-89EA-DA6D2D731572}" type="parTrans" cxnId="{83059A45-DCCF-4532-B64E-EFD8D587D695}">
      <dgm:prSet/>
      <dgm:spPr/>
      <dgm:t>
        <a:bodyPr/>
        <a:lstStyle/>
        <a:p>
          <a:pPr rtl="1"/>
          <a:endParaRPr lang="fa-IR" sz="2800"/>
        </a:p>
      </dgm:t>
    </dgm:pt>
    <dgm:pt modelId="{AA0849C3-5E84-4AC6-83FF-27C283034A1F}" type="sibTrans" cxnId="{83059A45-DCCF-4532-B64E-EFD8D587D695}">
      <dgm:prSet/>
      <dgm:spPr/>
      <dgm:t>
        <a:bodyPr/>
        <a:lstStyle/>
        <a:p>
          <a:pPr rtl="1"/>
          <a:endParaRPr lang="fa-IR" sz="2800"/>
        </a:p>
      </dgm:t>
    </dgm:pt>
    <dgm:pt modelId="{6DCEC957-F85D-42BD-BC0B-C192CC285585}">
      <dgm:prSet phldrT="[Text]" custT="1"/>
      <dgm:spPr>
        <a:solidFill>
          <a:srgbClr val="7030A0"/>
        </a:solidFill>
      </dgm:spPr>
      <dgm:t>
        <a:bodyPr/>
        <a:lstStyle/>
        <a:p>
          <a:pPr rtl="1"/>
          <a:r>
            <a:rPr lang="fa-IR" sz="3200" dirty="0" smtClean="0"/>
            <a:t>5</a:t>
          </a:r>
          <a:endParaRPr lang="fa-IR" sz="3200" dirty="0"/>
        </a:p>
      </dgm:t>
    </dgm:pt>
    <dgm:pt modelId="{F1C79117-F4B5-45CD-8056-E1F3BD948633}" type="parTrans" cxnId="{372BC060-DE90-457F-8426-E22237C8593E}">
      <dgm:prSet/>
      <dgm:spPr/>
      <dgm:t>
        <a:bodyPr/>
        <a:lstStyle/>
        <a:p>
          <a:pPr rtl="1"/>
          <a:endParaRPr lang="fa-IR" sz="2800"/>
        </a:p>
      </dgm:t>
    </dgm:pt>
    <dgm:pt modelId="{44D20A4B-98C2-4A3F-8A43-3ED3B3E25F4D}" type="sibTrans" cxnId="{372BC060-DE90-457F-8426-E22237C8593E}">
      <dgm:prSet/>
      <dgm:spPr/>
      <dgm:t>
        <a:bodyPr/>
        <a:lstStyle/>
        <a:p>
          <a:pPr rtl="1"/>
          <a:endParaRPr lang="fa-IR" sz="2800"/>
        </a:p>
      </dgm:t>
    </dgm:pt>
    <dgm:pt modelId="{5B6354ED-618F-4E51-9EAD-05B101DA836E}">
      <dgm:prSet custT="1"/>
      <dgm:spPr>
        <a:ln>
          <a:noFill/>
        </a:ln>
      </dgm:spPr>
      <dgm:t>
        <a:bodyPr/>
        <a:lstStyle/>
        <a:p>
          <a:pPr rtl="1"/>
          <a:r>
            <a:rPr lang="fa-IR" sz="4800" b="1" dirty="0" smtClean="0">
              <a:solidFill>
                <a:schemeClr val="accent5">
                  <a:lumMod val="75000"/>
                </a:schemeClr>
              </a:solidFill>
            </a:rPr>
            <a:t>موانع شناخته شده است و قابلیت رفع دارد </a:t>
          </a:r>
          <a:endParaRPr lang="fa-IR" sz="4800" b="1" dirty="0">
            <a:solidFill>
              <a:schemeClr val="accent5">
                <a:lumMod val="75000"/>
              </a:schemeClr>
            </a:solidFill>
          </a:endParaRPr>
        </a:p>
      </dgm:t>
    </dgm:pt>
    <dgm:pt modelId="{67F0EC5D-553B-46E2-ACE0-8B929CCF3B40}" type="parTrans" cxnId="{196C9B7F-D0A1-409E-AAB9-537517156ECC}">
      <dgm:prSet/>
      <dgm:spPr/>
      <dgm:t>
        <a:bodyPr/>
        <a:lstStyle/>
        <a:p>
          <a:pPr rtl="1"/>
          <a:endParaRPr lang="fa-IR" sz="2800"/>
        </a:p>
      </dgm:t>
    </dgm:pt>
    <dgm:pt modelId="{22FFF60E-7002-40D5-92EE-621977375A85}" type="sibTrans" cxnId="{196C9B7F-D0A1-409E-AAB9-537517156ECC}">
      <dgm:prSet/>
      <dgm:spPr/>
      <dgm:t>
        <a:bodyPr/>
        <a:lstStyle/>
        <a:p>
          <a:pPr rtl="1"/>
          <a:endParaRPr lang="fa-IR" sz="2800"/>
        </a:p>
      </dgm:t>
    </dgm:pt>
    <dgm:pt modelId="{666A1465-C146-4CC1-B8E8-27CFCBAFA061}">
      <dgm:prSet custT="1"/>
      <dgm:spPr>
        <a:ln>
          <a:noFill/>
        </a:ln>
      </dgm:spPr>
      <dgm:t>
        <a:bodyPr/>
        <a:lstStyle/>
        <a:p>
          <a:pPr rtl="1"/>
          <a:r>
            <a:rPr lang="fa-IR" sz="4800" b="1" dirty="0" smtClean="0">
              <a:solidFill>
                <a:srgbClr val="7030A0"/>
              </a:solidFill>
            </a:rPr>
            <a:t>مزایا بیش از معایب است</a:t>
          </a:r>
          <a:endParaRPr lang="fa-IR" sz="4800" b="1" dirty="0">
            <a:solidFill>
              <a:srgbClr val="7030A0"/>
            </a:solidFill>
          </a:endParaRPr>
        </a:p>
      </dgm:t>
    </dgm:pt>
    <dgm:pt modelId="{66A891FB-6D5D-4A81-9B9A-3990CC439DDD}" type="parTrans" cxnId="{C2E1FA66-CE77-430E-8175-396F0C609B6E}">
      <dgm:prSet/>
      <dgm:spPr/>
      <dgm:t>
        <a:bodyPr/>
        <a:lstStyle/>
        <a:p>
          <a:pPr rtl="1"/>
          <a:endParaRPr lang="fa-IR" sz="2800"/>
        </a:p>
      </dgm:t>
    </dgm:pt>
    <dgm:pt modelId="{1A3EA4D0-3A53-4FD6-8959-DA68D8876F1F}" type="sibTrans" cxnId="{C2E1FA66-CE77-430E-8175-396F0C609B6E}">
      <dgm:prSet/>
      <dgm:spPr/>
      <dgm:t>
        <a:bodyPr/>
        <a:lstStyle/>
        <a:p>
          <a:pPr rtl="1"/>
          <a:endParaRPr lang="fa-IR" sz="2800"/>
        </a:p>
      </dgm:t>
    </dgm:pt>
    <dgm:pt modelId="{B21629F8-A202-4E2A-8357-E0E75F1D68C2}" type="pres">
      <dgm:prSet presAssocID="{C301B6C9-4758-4588-A028-E70929DD8EE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479CF2D-9226-411D-95E4-C840B15A249B}" type="pres">
      <dgm:prSet presAssocID="{72BCA973-ABC6-479A-8728-0CF0499C819C}" presName="composite" presStyleCnt="0"/>
      <dgm:spPr/>
    </dgm:pt>
    <dgm:pt modelId="{046CB7F6-269D-46DD-827B-B71D428DECE5}" type="pres">
      <dgm:prSet presAssocID="{72BCA973-ABC6-479A-8728-0CF0499C819C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5FEF0AA-39C3-4427-9D91-27CB7947F926}" type="pres">
      <dgm:prSet presAssocID="{72BCA973-ABC6-479A-8728-0CF0499C819C}" presName="descendantText" presStyleLbl="alignAcc1" presStyleIdx="0" presStyleCnt="5" custLinFactNeighborX="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CBF0053-C98A-4089-9D5D-655825EEC1C9}" type="pres">
      <dgm:prSet presAssocID="{ADC52F20-3E49-4E80-9F86-B422C46ABF85}" presName="sp" presStyleCnt="0"/>
      <dgm:spPr/>
    </dgm:pt>
    <dgm:pt modelId="{21839AC6-528E-4930-B348-9E31CC879AAC}" type="pres">
      <dgm:prSet presAssocID="{6A04A7B3-F173-464B-90EE-42D1ED23D6FD}" presName="composite" presStyleCnt="0"/>
      <dgm:spPr/>
    </dgm:pt>
    <dgm:pt modelId="{090C21E6-2B1A-4C4B-BFF8-4D92334839E9}" type="pres">
      <dgm:prSet presAssocID="{6A04A7B3-F173-464B-90EE-42D1ED23D6FD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FDB2E53-8F42-4F2B-93A1-34B4864C0ADF}" type="pres">
      <dgm:prSet presAssocID="{6A04A7B3-F173-464B-90EE-42D1ED23D6FD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9FDC1CA-970F-4E5E-A30A-878B4DBDEE96}" type="pres">
      <dgm:prSet presAssocID="{F3FDC4F4-318C-4742-96A9-261E2F532118}" presName="sp" presStyleCnt="0"/>
      <dgm:spPr/>
    </dgm:pt>
    <dgm:pt modelId="{273AC133-2D24-4A96-8B7B-A699E2C860A8}" type="pres">
      <dgm:prSet presAssocID="{11DA36F9-07B5-46C8-A752-9192FDB7A0EB}" presName="composite" presStyleCnt="0"/>
      <dgm:spPr/>
    </dgm:pt>
    <dgm:pt modelId="{F422A36B-70D7-4538-9F01-9CC5A7CDBC89}" type="pres">
      <dgm:prSet presAssocID="{11DA36F9-07B5-46C8-A752-9192FDB7A0EB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41033FC-DFFB-4B5A-B2FD-2C30FB927963}" type="pres">
      <dgm:prSet presAssocID="{11DA36F9-07B5-46C8-A752-9192FDB7A0EB}" presName="descendantText" presStyleLbl="alignAcc1" presStyleIdx="2" presStyleCnt="5" custLinFactNeighborX="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51D3297-E961-4B48-9B9B-17D18BC83EC4}" type="pres">
      <dgm:prSet presAssocID="{FCC6B4B1-503C-4BFB-912F-B014D94BF4B9}" presName="sp" presStyleCnt="0"/>
      <dgm:spPr/>
    </dgm:pt>
    <dgm:pt modelId="{810CA89A-190E-4148-9F74-7C02F02F9E5F}" type="pres">
      <dgm:prSet presAssocID="{232749DC-0086-46AC-90CC-DAA2C80EC397}" presName="composite" presStyleCnt="0"/>
      <dgm:spPr/>
    </dgm:pt>
    <dgm:pt modelId="{D4B44255-0E37-4578-AC27-7FC9BABF7F3D}" type="pres">
      <dgm:prSet presAssocID="{232749DC-0086-46AC-90CC-DAA2C80EC39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BEACAF4-6D16-4A1A-8683-6DB7AB52BB86}" type="pres">
      <dgm:prSet presAssocID="{232749DC-0086-46AC-90CC-DAA2C80EC397}" presName="descendantText" presStyleLbl="alignAcc1" presStyleIdx="3" presStyleCnt="5" custScaleX="101250" custScaleY="110973" custLinFactNeighborX="0" custLinFactNeighborY="593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BD4B7B1-125A-4E41-BAE3-510953E1D6CD}" type="pres">
      <dgm:prSet presAssocID="{AA0849C3-5E84-4AC6-83FF-27C283034A1F}" presName="sp" presStyleCnt="0"/>
      <dgm:spPr/>
    </dgm:pt>
    <dgm:pt modelId="{A029DFFD-E766-4A51-ADCA-A93ED58D78B7}" type="pres">
      <dgm:prSet presAssocID="{6DCEC957-F85D-42BD-BC0B-C192CC285585}" presName="composite" presStyleCnt="0"/>
      <dgm:spPr/>
    </dgm:pt>
    <dgm:pt modelId="{3EBD3EF8-3D51-4ACB-AE59-839F643DB541}" type="pres">
      <dgm:prSet presAssocID="{6DCEC957-F85D-42BD-BC0B-C192CC285585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22394C0-C169-4A59-A320-2FBAECB229D0}" type="pres">
      <dgm:prSet presAssocID="{6DCEC957-F85D-42BD-BC0B-C192CC285585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372BC060-DE90-457F-8426-E22237C8593E}" srcId="{C301B6C9-4758-4588-A028-E70929DD8EED}" destId="{6DCEC957-F85D-42BD-BC0B-C192CC285585}" srcOrd="4" destOrd="0" parTransId="{F1C79117-F4B5-45CD-8056-E1F3BD948633}" sibTransId="{44D20A4B-98C2-4A3F-8A43-3ED3B3E25F4D}"/>
    <dgm:cxn modelId="{EAC2B6D9-64FA-40CE-B318-71965744007D}" type="presOf" srcId="{11DA36F9-07B5-46C8-A752-9192FDB7A0EB}" destId="{F422A36B-70D7-4538-9F01-9CC5A7CDBC89}" srcOrd="0" destOrd="0" presId="urn:microsoft.com/office/officeart/2005/8/layout/chevron2"/>
    <dgm:cxn modelId="{D1A15C8E-18E3-4FE3-B4A7-F14BD53D5AE8}" srcId="{72BCA973-ABC6-479A-8728-0CF0499C819C}" destId="{1FF00500-5EB2-425B-BE02-9AF719F0DA43}" srcOrd="0" destOrd="0" parTransId="{53BD39F9-5266-4E55-A26D-8DE9A34DB78C}" sibTransId="{80CEE5F2-02CB-41DD-8B99-2F26878044CD}"/>
    <dgm:cxn modelId="{196C9B7F-D0A1-409E-AAB9-537517156ECC}" srcId="{232749DC-0086-46AC-90CC-DAA2C80EC397}" destId="{5B6354ED-618F-4E51-9EAD-05B101DA836E}" srcOrd="0" destOrd="0" parTransId="{67F0EC5D-553B-46E2-ACE0-8B929CCF3B40}" sibTransId="{22FFF60E-7002-40D5-92EE-621977375A85}"/>
    <dgm:cxn modelId="{AF1C2D60-9191-46D3-87B5-E283304E24E8}" type="presOf" srcId="{666A1465-C146-4CC1-B8E8-27CFCBAFA061}" destId="{F22394C0-C169-4A59-A320-2FBAECB229D0}" srcOrd="0" destOrd="0" presId="urn:microsoft.com/office/officeart/2005/8/layout/chevron2"/>
    <dgm:cxn modelId="{361B393C-205C-44B2-9294-0D65238D73E2}" type="presOf" srcId="{5B6354ED-618F-4E51-9EAD-05B101DA836E}" destId="{CBEACAF4-6D16-4A1A-8683-6DB7AB52BB86}" srcOrd="0" destOrd="0" presId="urn:microsoft.com/office/officeart/2005/8/layout/chevron2"/>
    <dgm:cxn modelId="{784DAC96-4A08-4B22-BD1B-B872DBACCCAE}" srcId="{11DA36F9-07B5-46C8-A752-9192FDB7A0EB}" destId="{C151C6D1-5BB5-4BA4-8484-70814296B856}" srcOrd="0" destOrd="0" parTransId="{29D9CFA9-98FD-4AD0-BE9C-7FCE6CC0F11B}" sibTransId="{F76E38D7-208B-4D13-934E-6BAF8CF2827C}"/>
    <dgm:cxn modelId="{0D4E11B8-2FB3-4DB4-B0EF-059FD01E22A8}" type="presOf" srcId="{C301B6C9-4758-4588-A028-E70929DD8EED}" destId="{B21629F8-A202-4E2A-8357-E0E75F1D68C2}" srcOrd="0" destOrd="0" presId="urn:microsoft.com/office/officeart/2005/8/layout/chevron2"/>
    <dgm:cxn modelId="{E7E4EE32-9176-44B3-89C3-CE72FC1C1094}" type="presOf" srcId="{C151C6D1-5BB5-4BA4-8484-70814296B856}" destId="{A41033FC-DFFB-4B5A-B2FD-2C30FB927963}" srcOrd="0" destOrd="0" presId="urn:microsoft.com/office/officeart/2005/8/layout/chevron2"/>
    <dgm:cxn modelId="{8E89E140-384D-459C-A850-B195C85734A0}" srcId="{6A04A7B3-F173-464B-90EE-42D1ED23D6FD}" destId="{75770652-E2AE-4601-BF62-A694950FCB40}" srcOrd="0" destOrd="0" parTransId="{07FB9126-3C21-4E9F-BA4E-0864F8021520}" sibTransId="{0E2F792F-2E5C-4999-8A13-98028D4E1F62}"/>
    <dgm:cxn modelId="{78860C7C-7BAD-46B2-BE8E-BD2E637D387A}" type="presOf" srcId="{6A04A7B3-F173-464B-90EE-42D1ED23D6FD}" destId="{090C21E6-2B1A-4C4B-BFF8-4D92334839E9}" srcOrd="0" destOrd="0" presId="urn:microsoft.com/office/officeart/2005/8/layout/chevron2"/>
    <dgm:cxn modelId="{DDF036A2-5461-45DE-8FAA-A4A14D797D7E}" type="presOf" srcId="{1FF00500-5EB2-425B-BE02-9AF719F0DA43}" destId="{E5FEF0AA-39C3-4427-9D91-27CB7947F926}" srcOrd="0" destOrd="0" presId="urn:microsoft.com/office/officeart/2005/8/layout/chevron2"/>
    <dgm:cxn modelId="{6D6BDB2B-D492-4173-9D46-F36F85616C83}" srcId="{C301B6C9-4758-4588-A028-E70929DD8EED}" destId="{72BCA973-ABC6-479A-8728-0CF0499C819C}" srcOrd="0" destOrd="0" parTransId="{FFB476BE-6B4F-4C1F-AE8F-BE54C3EBA350}" sibTransId="{ADC52F20-3E49-4E80-9F86-B422C46ABF85}"/>
    <dgm:cxn modelId="{8E7B0C01-52D4-4917-A629-97B61AAC30A2}" type="presOf" srcId="{72BCA973-ABC6-479A-8728-0CF0499C819C}" destId="{046CB7F6-269D-46DD-827B-B71D428DECE5}" srcOrd="0" destOrd="0" presId="urn:microsoft.com/office/officeart/2005/8/layout/chevron2"/>
    <dgm:cxn modelId="{83059A45-DCCF-4532-B64E-EFD8D587D695}" srcId="{C301B6C9-4758-4588-A028-E70929DD8EED}" destId="{232749DC-0086-46AC-90CC-DAA2C80EC397}" srcOrd="3" destOrd="0" parTransId="{12422644-C5A0-40E2-89EA-DA6D2D731572}" sibTransId="{AA0849C3-5E84-4AC6-83FF-27C283034A1F}"/>
    <dgm:cxn modelId="{C2E1FA66-CE77-430E-8175-396F0C609B6E}" srcId="{6DCEC957-F85D-42BD-BC0B-C192CC285585}" destId="{666A1465-C146-4CC1-B8E8-27CFCBAFA061}" srcOrd="0" destOrd="0" parTransId="{66A891FB-6D5D-4A81-9B9A-3990CC439DDD}" sibTransId="{1A3EA4D0-3A53-4FD6-8959-DA68D8876F1F}"/>
    <dgm:cxn modelId="{A050F23C-A4D6-44B2-81F4-CE60D3A45300}" srcId="{C301B6C9-4758-4588-A028-E70929DD8EED}" destId="{11DA36F9-07B5-46C8-A752-9192FDB7A0EB}" srcOrd="2" destOrd="0" parTransId="{3D68F7FE-8F83-40C6-8929-33896F03CD25}" sibTransId="{FCC6B4B1-503C-4BFB-912F-B014D94BF4B9}"/>
    <dgm:cxn modelId="{0754F0ED-BCA2-4D84-97D8-6DDF8F5A3D2B}" type="presOf" srcId="{232749DC-0086-46AC-90CC-DAA2C80EC397}" destId="{D4B44255-0E37-4578-AC27-7FC9BABF7F3D}" srcOrd="0" destOrd="0" presId="urn:microsoft.com/office/officeart/2005/8/layout/chevron2"/>
    <dgm:cxn modelId="{ED0545F5-38D2-485D-822B-7B655068B7ED}" srcId="{C301B6C9-4758-4588-A028-E70929DD8EED}" destId="{6A04A7B3-F173-464B-90EE-42D1ED23D6FD}" srcOrd="1" destOrd="0" parTransId="{14C1F099-2392-4707-BF15-81B90A163C64}" sibTransId="{F3FDC4F4-318C-4742-96A9-261E2F532118}"/>
    <dgm:cxn modelId="{66FA0C09-614D-4795-A56F-D51D7CF340BA}" type="presOf" srcId="{6DCEC957-F85D-42BD-BC0B-C192CC285585}" destId="{3EBD3EF8-3D51-4ACB-AE59-839F643DB541}" srcOrd="0" destOrd="0" presId="urn:microsoft.com/office/officeart/2005/8/layout/chevron2"/>
    <dgm:cxn modelId="{53DC468A-004C-4CD3-BC6D-DA974DF8F895}" type="presOf" srcId="{75770652-E2AE-4601-BF62-A694950FCB40}" destId="{DFDB2E53-8F42-4F2B-93A1-34B4864C0ADF}" srcOrd="0" destOrd="0" presId="urn:microsoft.com/office/officeart/2005/8/layout/chevron2"/>
    <dgm:cxn modelId="{F97E1F66-2C7A-49C3-83B1-B1A57A69FC2F}" type="presParOf" srcId="{B21629F8-A202-4E2A-8357-E0E75F1D68C2}" destId="{5479CF2D-9226-411D-95E4-C840B15A249B}" srcOrd="0" destOrd="0" presId="urn:microsoft.com/office/officeart/2005/8/layout/chevron2"/>
    <dgm:cxn modelId="{0FEC2EF8-00C0-437C-A312-A5DEB10F67A2}" type="presParOf" srcId="{5479CF2D-9226-411D-95E4-C840B15A249B}" destId="{046CB7F6-269D-46DD-827B-B71D428DECE5}" srcOrd="0" destOrd="0" presId="urn:microsoft.com/office/officeart/2005/8/layout/chevron2"/>
    <dgm:cxn modelId="{2CF7B0B4-07A1-4AFF-A0A0-8103C81A9CAD}" type="presParOf" srcId="{5479CF2D-9226-411D-95E4-C840B15A249B}" destId="{E5FEF0AA-39C3-4427-9D91-27CB7947F926}" srcOrd="1" destOrd="0" presId="urn:microsoft.com/office/officeart/2005/8/layout/chevron2"/>
    <dgm:cxn modelId="{B57FA24C-6E09-497E-BFC5-06443F047347}" type="presParOf" srcId="{B21629F8-A202-4E2A-8357-E0E75F1D68C2}" destId="{ECBF0053-C98A-4089-9D5D-655825EEC1C9}" srcOrd="1" destOrd="0" presId="urn:microsoft.com/office/officeart/2005/8/layout/chevron2"/>
    <dgm:cxn modelId="{5EAEA601-6FE6-4F78-A847-0CC62B791006}" type="presParOf" srcId="{B21629F8-A202-4E2A-8357-E0E75F1D68C2}" destId="{21839AC6-528E-4930-B348-9E31CC879AAC}" srcOrd="2" destOrd="0" presId="urn:microsoft.com/office/officeart/2005/8/layout/chevron2"/>
    <dgm:cxn modelId="{CCE4ED84-F5B8-4EB2-882F-85609AAFD948}" type="presParOf" srcId="{21839AC6-528E-4930-B348-9E31CC879AAC}" destId="{090C21E6-2B1A-4C4B-BFF8-4D92334839E9}" srcOrd="0" destOrd="0" presId="urn:microsoft.com/office/officeart/2005/8/layout/chevron2"/>
    <dgm:cxn modelId="{54B818F3-ED04-4D6A-988D-A6DC63C1992B}" type="presParOf" srcId="{21839AC6-528E-4930-B348-9E31CC879AAC}" destId="{DFDB2E53-8F42-4F2B-93A1-34B4864C0ADF}" srcOrd="1" destOrd="0" presId="urn:microsoft.com/office/officeart/2005/8/layout/chevron2"/>
    <dgm:cxn modelId="{9676A975-91FF-401C-B4FA-737F709AEC08}" type="presParOf" srcId="{B21629F8-A202-4E2A-8357-E0E75F1D68C2}" destId="{49FDC1CA-970F-4E5E-A30A-878B4DBDEE96}" srcOrd="3" destOrd="0" presId="urn:microsoft.com/office/officeart/2005/8/layout/chevron2"/>
    <dgm:cxn modelId="{F62E1A99-4D55-4E71-9D85-E6ECEC828058}" type="presParOf" srcId="{B21629F8-A202-4E2A-8357-E0E75F1D68C2}" destId="{273AC133-2D24-4A96-8B7B-A699E2C860A8}" srcOrd="4" destOrd="0" presId="urn:microsoft.com/office/officeart/2005/8/layout/chevron2"/>
    <dgm:cxn modelId="{254760E0-17CC-4AF7-B360-0EC6197EBFD5}" type="presParOf" srcId="{273AC133-2D24-4A96-8B7B-A699E2C860A8}" destId="{F422A36B-70D7-4538-9F01-9CC5A7CDBC89}" srcOrd="0" destOrd="0" presId="urn:microsoft.com/office/officeart/2005/8/layout/chevron2"/>
    <dgm:cxn modelId="{929FF30B-E230-42D9-8B3D-580285137A9E}" type="presParOf" srcId="{273AC133-2D24-4A96-8B7B-A699E2C860A8}" destId="{A41033FC-DFFB-4B5A-B2FD-2C30FB927963}" srcOrd="1" destOrd="0" presId="urn:microsoft.com/office/officeart/2005/8/layout/chevron2"/>
    <dgm:cxn modelId="{B0A2A7D1-9239-4C9A-A2B5-779D5ADC9474}" type="presParOf" srcId="{B21629F8-A202-4E2A-8357-E0E75F1D68C2}" destId="{251D3297-E961-4B48-9B9B-17D18BC83EC4}" srcOrd="5" destOrd="0" presId="urn:microsoft.com/office/officeart/2005/8/layout/chevron2"/>
    <dgm:cxn modelId="{A4FD4676-5C22-4486-8FA3-5B308B253500}" type="presParOf" srcId="{B21629F8-A202-4E2A-8357-E0E75F1D68C2}" destId="{810CA89A-190E-4148-9F74-7C02F02F9E5F}" srcOrd="6" destOrd="0" presId="urn:microsoft.com/office/officeart/2005/8/layout/chevron2"/>
    <dgm:cxn modelId="{3EF2C05F-DC79-4FC6-B2C6-3C38636A5BAC}" type="presParOf" srcId="{810CA89A-190E-4148-9F74-7C02F02F9E5F}" destId="{D4B44255-0E37-4578-AC27-7FC9BABF7F3D}" srcOrd="0" destOrd="0" presId="urn:microsoft.com/office/officeart/2005/8/layout/chevron2"/>
    <dgm:cxn modelId="{C0766DFC-A656-4108-8E63-8E537009435A}" type="presParOf" srcId="{810CA89A-190E-4148-9F74-7C02F02F9E5F}" destId="{CBEACAF4-6D16-4A1A-8683-6DB7AB52BB86}" srcOrd="1" destOrd="0" presId="urn:microsoft.com/office/officeart/2005/8/layout/chevron2"/>
    <dgm:cxn modelId="{D5856B2E-53F1-4EDC-B42E-FBC42FC51293}" type="presParOf" srcId="{B21629F8-A202-4E2A-8357-E0E75F1D68C2}" destId="{DBD4B7B1-125A-4E41-BAE3-510953E1D6CD}" srcOrd="7" destOrd="0" presId="urn:microsoft.com/office/officeart/2005/8/layout/chevron2"/>
    <dgm:cxn modelId="{98AA5E26-9A08-4AA3-BD12-08534162F122}" type="presParOf" srcId="{B21629F8-A202-4E2A-8357-E0E75F1D68C2}" destId="{A029DFFD-E766-4A51-ADCA-A93ED58D78B7}" srcOrd="8" destOrd="0" presId="urn:microsoft.com/office/officeart/2005/8/layout/chevron2"/>
    <dgm:cxn modelId="{2C90BE33-4EFB-4769-A320-B77A40B2037B}" type="presParOf" srcId="{A029DFFD-E766-4A51-ADCA-A93ED58D78B7}" destId="{3EBD3EF8-3D51-4ACB-AE59-839F643DB541}" srcOrd="0" destOrd="0" presId="urn:microsoft.com/office/officeart/2005/8/layout/chevron2"/>
    <dgm:cxn modelId="{65689610-1226-4BE9-8879-147A03320E64}" type="presParOf" srcId="{A029DFFD-E766-4A51-ADCA-A93ED58D78B7}" destId="{F22394C0-C169-4A59-A320-2FBAECB229D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4DB104-F077-497E-A8BC-F496981DE588}" type="doc">
      <dgm:prSet loTypeId="urn:microsoft.com/office/officeart/2005/8/layout/process1" loCatId="process" qsTypeId="urn:microsoft.com/office/officeart/2005/8/quickstyle/simple1" qsCatId="simple" csTypeId="urn:microsoft.com/office/officeart/2005/8/colors/accent3_2" csCatId="accent3" phldr="1"/>
      <dgm:spPr/>
    </dgm:pt>
    <dgm:pt modelId="{007477BD-60A5-414F-8D19-00EBD626D7F0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800" b="1" dirty="0" smtClean="0">
              <a:solidFill>
                <a:schemeClr val="bg1"/>
              </a:solidFill>
              <a:cs typeface="B Nazanin" panose="00000400000000000000" pitchFamily="2" charset="-78"/>
            </a:rPr>
            <a:t>1.طی مراحل اول تا سوم</a:t>
          </a:r>
          <a:r>
            <a:rPr lang="en-US" sz="1800" b="1" dirty="0" smtClean="0">
              <a:solidFill>
                <a:schemeClr val="bg1"/>
              </a:solidFill>
              <a:cs typeface="B Nazanin" panose="00000400000000000000" pitchFamily="2" charset="-78"/>
            </a:rPr>
            <a:t>PIT</a:t>
          </a:r>
          <a:r>
            <a:rPr lang="fa-IR" sz="1800" b="1" dirty="0" smtClean="0">
              <a:solidFill>
                <a:schemeClr val="bg1"/>
              </a:solidFill>
              <a:cs typeface="B Nazanin" panose="00000400000000000000" pitchFamily="2" charset="-78"/>
            </a:rPr>
            <a:t> (انجام تست )</a:t>
          </a:r>
          <a:endParaRPr lang="en-US" sz="1800" b="1" dirty="0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A40E413B-AF04-44AE-8967-1703FA96668C}" type="parTrans" cxnId="{F5DF0147-3CCF-4ABF-B0AC-FB33C27DB05C}">
      <dgm:prSet/>
      <dgm:spPr/>
      <dgm:t>
        <a:bodyPr/>
        <a:lstStyle/>
        <a:p>
          <a:endParaRPr lang="en-US" sz="1800" b="1">
            <a:cs typeface="B Nazanin" panose="00000400000000000000" pitchFamily="2" charset="-78"/>
          </a:endParaRPr>
        </a:p>
      </dgm:t>
    </dgm:pt>
    <dgm:pt modelId="{BCA06880-CD62-45AF-9D53-567EEB19C084}" type="sibTrans" cxnId="{F5DF0147-3CCF-4ABF-B0AC-FB33C27DB05C}">
      <dgm:prSet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sz="1800" b="1">
            <a:cs typeface="B Nazanin" panose="00000400000000000000" pitchFamily="2" charset="-78"/>
          </a:endParaRPr>
        </a:p>
      </dgm:t>
    </dgm:pt>
    <dgm:pt modelId="{5F3E2C83-0075-4C1C-8367-377983C6CBD6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1800" b="1" dirty="0" smtClean="0">
              <a:solidFill>
                <a:schemeClr val="bg1"/>
              </a:solidFill>
              <a:cs typeface="B Nazanin" panose="00000400000000000000" pitchFamily="2" charset="-78"/>
            </a:rPr>
            <a:t>2.ترغیب برای تشخیص  بیماری سل</a:t>
          </a:r>
          <a:endParaRPr lang="en-US" sz="1800" b="1" dirty="0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3CD991BB-BF1F-4357-979E-C1D71EE1B5DE}" type="parTrans" cxnId="{880B7802-FE8B-455F-950A-7C301A27E401}">
      <dgm:prSet/>
      <dgm:spPr/>
      <dgm:t>
        <a:bodyPr/>
        <a:lstStyle/>
        <a:p>
          <a:endParaRPr lang="en-US" sz="1800" b="1">
            <a:cs typeface="B Nazanin" panose="00000400000000000000" pitchFamily="2" charset="-78"/>
          </a:endParaRPr>
        </a:p>
      </dgm:t>
    </dgm:pt>
    <dgm:pt modelId="{C920287E-00A2-4F2A-9EE2-564C5E78E917}" type="sibTrans" cxnId="{880B7802-FE8B-455F-950A-7C301A27E401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sz="1800" b="1">
            <a:cs typeface="B Nazanin" panose="00000400000000000000" pitchFamily="2" charset="-78"/>
          </a:endParaRPr>
        </a:p>
      </dgm:t>
    </dgm:pt>
    <dgm:pt modelId="{92161121-31D1-47E6-92C7-63D7B054A5F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1800" b="1" dirty="0" smtClean="0">
              <a:cs typeface="B Nazanin" panose="00000400000000000000" pitchFamily="2" charset="-78"/>
            </a:rPr>
            <a:t>3.غربالگری علامتی </a:t>
          </a:r>
          <a:endParaRPr lang="en-US" sz="1800" b="1" dirty="0">
            <a:cs typeface="B Nazanin" panose="00000400000000000000" pitchFamily="2" charset="-78"/>
          </a:endParaRPr>
        </a:p>
      </dgm:t>
    </dgm:pt>
    <dgm:pt modelId="{5A433533-03CB-4E25-9A86-0784490A0FC3}" type="parTrans" cxnId="{E934EBDB-85C3-440D-99D6-FD641ABBD5F9}">
      <dgm:prSet/>
      <dgm:spPr/>
      <dgm:t>
        <a:bodyPr/>
        <a:lstStyle/>
        <a:p>
          <a:endParaRPr lang="en-US" sz="1800" b="1">
            <a:cs typeface="B Nazanin" panose="00000400000000000000" pitchFamily="2" charset="-78"/>
          </a:endParaRPr>
        </a:p>
      </dgm:t>
    </dgm:pt>
    <dgm:pt modelId="{F23BBE37-AB48-44A6-98BA-AF03EB396B0B}" type="sibTrans" cxnId="{E934EBDB-85C3-440D-99D6-FD641ABBD5F9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endParaRPr lang="en-US" sz="1800" b="1">
            <a:cs typeface="B Nazanin" panose="00000400000000000000" pitchFamily="2" charset="-78"/>
          </a:endParaRPr>
        </a:p>
      </dgm:t>
    </dgm:pt>
    <dgm:pt modelId="{3E766AC4-F297-4620-A633-6B29031A4318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1800" b="1" dirty="0" smtClean="0">
              <a:solidFill>
                <a:schemeClr val="bg1"/>
              </a:solidFill>
              <a:cs typeface="B Nazanin" panose="00000400000000000000" pitchFamily="2" charset="-78"/>
            </a:rPr>
            <a:t>5.پیگیری موارد ارجاع شده</a:t>
          </a:r>
          <a:endParaRPr lang="en-US" sz="1800" b="1" dirty="0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56EBF6E3-DA2A-48DE-9677-9D7B8E348C10}" type="parTrans" cxnId="{5B523BEA-3B3A-4279-8559-E9BF8C56140C}">
      <dgm:prSet/>
      <dgm:spPr/>
      <dgm:t>
        <a:bodyPr/>
        <a:lstStyle/>
        <a:p>
          <a:endParaRPr lang="en-US" sz="1800" b="1">
            <a:cs typeface="B Nazanin" panose="00000400000000000000" pitchFamily="2" charset="-78"/>
          </a:endParaRPr>
        </a:p>
      </dgm:t>
    </dgm:pt>
    <dgm:pt modelId="{A26FA19E-CE52-4434-A3A5-1F4A9F2F2690}" type="sibTrans" cxnId="{5B523BEA-3B3A-4279-8559-E9BF8C56140C}">
      <dgm:prSet/>
      <dgm:spPr/>
      <dgm:t>
        <a:bodyPr/>
        <a:lstStyle/>
        <a:p>
          <a:endParaRPr lang="en-US" sz="1800" b="1">
            <a:cs typeface="B Nazanin" panose="00000400000000000000" pitchFamily="2" charset="-78"/>
          </a:endParaRPr>
        </a:p>
      </dgm:t>
    </dgm:pt>
    <dgm:pt modelId="{1605CEE8-2DD8-491E-9DB6-68E4361AD90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1800" b="1" dirty="0" smtClean="0">
              <a:cs typeface="B Nazanin" panose="00000400000000000000" pitchFamily="2" charset="-78"/>
            </a:rPr>
            <a:t>4.ارجاع درصورت وجود علامت </a:t>
          </a:r>
          <a:endParaRPr lang="en-US" sz="1800" b="1" dirty="0">
            <a:cs typeface="B Nazanin" panose="00000400000000000000" pitchFamily="2" charset="-78"/>
          </a:endParaRPr>
        </a:p>
      </dgm:t>
    </dgm:pt>
    <dgm:pt modelId="{66003DBC-4573-4194-A4A4-6BDC4B9783B8}" type="parTrans" cxnId="{67C6B3B8-C65E-4C1E-B2B7-7B1B8006A4F5}">
      <dgm:prSet/>
      <dgm:spPr/>
      <dgm:t>
        <a:bodyPr/>
        <a:lstStyle/>
        <a:p>
          <a:endParaRPr lang="en-US" sz="1800" b="1">
            <a:cs typeface="B Nazanin" panose="00000400000000000000" pitchFamily="2" charset="-78"/>
          </a:endParaRPr>
        </a:p>
      </dgm:t>
    </dgm:pt>
    <dgm:pt modelId="{76C24C07-5201-4479-A742-3393AF2BF51A}" type="sibTrans" cxnId="{67C6B3B8-C65E-4C1E-B2B7-7B1B8006A4F5}">
      <dgm:prSet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sz="1800" b="1">
            <a:cs typeface="B Nazanin" panose="00000400000000000000" pitchFamily="2" charset="-78"/>
          </a:endParaRPr>
        </a:p>
      </dgm:t>
    </dgm:pt>
    <dgm:pt modelId="{2CDA74F7-4578-48DF-B6F4-E99724229F2C}" type="pres">
      <dgm:prSet presAssocID="{194DB104-F077-497E-A8BC-F496981DE588}" presName="Name0" presStyleCnt="0">
        <dgm:presLayoutVars>
          <dgm:dir/>
          <dgm:resizeHandles val="exact"/>
        </dgm:presLayoutVars>
      </dgm:prSet>
      <dgm:spPr/>
    </dgm:pt>
    <dgm:pt modelId="{5E251604-3EAB-4D8D-A98A-E190D075FC1E}" type="pres">
      <dgm:prSet presAssocID="{007477BD-60A5-414F-8D19-00EBD626D7F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081D382-DA7E-433A-952E-4AA450B058DE}" type="pres">
      <dgm:prSet presAssocID="{BCA06880-CD62-45AF-9D53-567EEB19C084}" presName="sibTrans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7F0E0582-9733-481C-A61C-FBD90F4C9113}" type="pres">
      <dgm:prSet presAssocID="{BCA06880-CD62-45AF-9D53-567EEB19C084}" presName="connectorText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6530A744-217D-4933-A9E1-D0EADBC70F78}" type="pres">
      <dgm:prSet presAssocID="{5F3E2C83-0075-4C1C-8367-377983C6CBD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4235E76-EFAD-455C-8E59-3723C182F37A}" type="pres">
      <dgm:prSet presAssocID="{C920287E-00A2-4F2A-9EE2-564C5E78E917}" presName="sibTrans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A0E5C95F-651E-48CB-AAAF-69827BE3D2ED}" type="pres">
      <dgm:prSet presAssocID="{C920287E-00A2-4F2A-9EE2-564C5E78E917}" presName="connectorText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DE5E5AC5-AD1B-4152-88B6-DEBA63565214}" type="pres">
      <dgm:prSet presAssocID="{92161121-31D1-47E6-92C7-63D7B054A5F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561A89E-22E7-4B84-8F59-780433D931ED}" type="pres">
      <dgm:prSet presAssocID="{F23BBE37-AB48-44A6-98BA-AF03EB396B0B}" presName="sibTrans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579B9FB5-2842-417C-B90E-8446E36EDBF7}" type="pres">
      <dgm:prSet presAssocID="{F23BBE37-AB48-44A6-98BA-AF03EB396B0B}" presName="connectorText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FF4180DF-1E9D-4180-BF09-0BE25589AE83}" type="pres">
      <dgm:prSet presAssocID="{1605CEE8-2DD8-491E-9DB6-68E4361AD90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4DAABE9-47E6-4F52-A704-46394BC584E5}" type="pres">
      <dgm:prSet presAssocID="{76C24C07-5201-4479-A742-3393AF2BF51A}" presName="sibTrans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54901280-019A-4C5C-ADB4-CF19E60AD45A}" type="pres">
      <dgm:prSet presAssocID="{76C24C07-5201-4479-A742-3393AF2BF51A}" presName="connectorText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05D9A118-12B9-43F6-891C-EAB8A3402B46}" type="pres">
      <dgm:prSet presAssocID="{3E766AC4-F297-4620-A633-6B29031A4318}" presName="node" presStyleLbl="node1" presStyleIdx="4" presStyleCnt="5" custLinFactNeighborY="132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CCCA0B73-B290-4E07-8129-C7A0EFC8CBE2}" type="presOf" srcId="{C920287E-00A2-4F2A-9EE2-564C5E78E917}" destId="{54235E76-EFAD-455C-8E59-3723C182F37A}" srcOrd="0" destOrd="0" presId="urn:microsoft.com/office/officeart/2005/8/layout/process1"/>
    <dgm:cxn modelId="{15DC0DB1-2DC1-404D-9843-B028BE1AD585}" type="presOf" srcId="{92161121-31D1-47E6-92C7-63D7B054A5F6}" destId="{DE5E5AC5-AD1B-4152-88B6-DEBA63565214}" srcOrd="0" destOrd="0" presId="urn:microsoft.com/office/officeart/2005/8/layout/process1"/>
    <dgm:cxn modelId="{008B076E-DDEF-4743-8F4D-11CFD65079B6}" type="presOf" srcId="{76C24C07-5201-4479-A742-3393AF2BF51A}" destId="{54901280-019A-4C5C-ADB4-CF19E60AD45A}" srcOrd="1" destOrd="0" presId="urn:microsoft.com/office/officeart/2005/8/layout/process1"/>
    <dgm:cxn modelId="{880B7802-FE8B-455F-950A-7C301A27E401}" srcId="{194DB104-F077-497E-A8BC-F496981DE588}" destId="{5F3E2C83-0075-4C1C-8367-377983C6CBD6}" srcOrd="1" destOrd="0" parTransId="{3CD991BB-BF1F-4357-979E-C1D71EE1B5DE}" sibTransId="{C920287E-00A2-4F2A-9EE2-564C5E78E917}"/>
    <dgm:cxn modelId="{67C6B3B8-C65E-4C1E-B2B7-7B1B8006A4F5}" srcId="{194DB104-F077-497E-A8BC-F496981DE588}" destId="{1605CEE8-2DD8-491E-9DB6-68E4361AD906}" srcOrd="3" destOrd="0" parTransId="{66003DBC-4573-4194-A4A4-6BDC4B9783B8}" sibTransId="{76C24C07-5201-4479-A742-3393AF2BF51A}"/>
    <dgm:cxn modelId="{4836E637-BF23-415F-86DC-22204001C802}" type="presOf" srcId="{76C24C07-5201-4479-A742-3393AF2BF51A}" destId="{44DAABE9-47E6-4F52-A704-46394BC584E5}" srcOrd="0" destOrd="0" presId="urn:microsoft.com/office/officeart/2005/8/layout/process1"/>
    <dgm:cxn modelId="{4F2546A0-C9A3-4016-99D6-9BCC79CCC27E}" type="presOf" srcId="{F23BBE37-AB48-44A6-98BA-AF03EB396B0B}" destId="{F561A89E-22E7-4B84-8F59-780433D931ED}" srcOrd="0" destOrd="0" presId="urn:microsoft.com/office/officeart/2005/8/layout/process1"/>
    <dgm:cxn modelId="{6A314FDE-BAB0-4A8A-B157-95190C568E46}" type="presOf" srcId="{BCA06880-CD62-45AF-9D53-567EEB19C084}" destId="{7F0E0582-9733-481C-A61C-FBD90F4C9113}" srcOrd="1" destOrd="0" presId="urn:microsoft.com/office/officeart/2005/8/layout/process1"/>
    <dgm:cxn modelId="{CE16DE54-991D-4209-BD06-81B3368664E4}" type="presOf" srcId="{194DB104-F077-497E-A8BC-F496981DE588}" destId="{2CDA74F7-4578-48DF-B6F4-E99724229F2C}" srcOrd="0" destOrd="0" presId="urn:microsoft.com/office/officeart/2005/8/layout/process1"/>
    <dgm:cxn modelId="{5B523BEA-3B3A-4279-8559-E9BF8C56140C}" srcId="{194DB104-F077-497E-A8BC-F496981DE588}" destId="{3E766AC4-F297-4620-A633-6B29031A4318}" srcOrd="4" destOrd="0" parTransId="{56EBF6E3-DA2A-48DE-9677-9D7B8E348C10}" sibTransId="{A26FA19E-CE52-4434-A3A5-1F4A9F2F2690}"/>
    <dgm:cxn modelId="{7BBA5B09-6C1D-479B-825A-0A3BEEFDACAB}" type="presOf" srcId="{1605CEE8-2DD8-491E-9DB6-68E4361AD906}" destId="{FF4180DF-1E9D-4180-BF09-0BE25589AE83}" srcOrd="0" destOrd="0" presId="urn:microsoft.com/office/officeart/2005/8/layout/process1"/>
    <dgm:cxn modelId="{9FB920EB-4B12-4AE0-BD20-7CC760EE6B63}" type="presOf" srcId="{F23BBE37-AB48-44A6-98BA-AF03EB396B0B}" destId="{579B9FB5-2842-417C-B90E-8446E36EDBF7}" srcOrd="1" destOrd="0" presId="urn:microsoft.com/office/officeart/2005/8/layout/process1"/>
    <dgm:cxn modelId="{E934EBDB-85C3-440D-99D6-FD641ABBD5F9}" srcId="{194DB104-F077-497E-A8BC-F496981DE588}" destId="{92161121-31D1-47E6-92C7-63D7B054A5F6}" srcOrd="2" destOrd="0" parTransId="{5A433533-03CB-4E25-9A86-0784490A0FC3}" sibTransId="{F23BBE37-AB48-44A6-98BA-AF03EB396B0B}"/>
    <dgm:cxn modelId="{C2EAE59F-8544-4BCD-B338-18D334BCDF15}" type="presOf" srcId="{BCA06880-CD62-45AF-9D53-567EEB19C084}" destId="{0081D382-DA7E-433A-952E-4AA450B058DE}" srcOrd="0" destOrd="0" presId="urn:microsoft.com/office/officeart/2005/8/layout/process1"/>
    <dgm:cxn modelId="{C9692BBD-AA89-42DD-87A6-A24AB2D6C3D6}" type="presOf" srcId="{007477BD-60A5-414F-8D19-00EBD626D7F0}" destId="{5E251604-3EAB-4D8D-A98A-E190D075FC1E}" srcOrd="0" destOrd="0" presId="urn:microsoft.com/office/officeart/2005/8/layout/process1"/>
    <dgm:cxn modelId="{F5DF0147-3CCF-4ABF-B0AC-FB33C27DB05C}" srcId="{194DB104-F077-497E-A8BC-F496981DE588}" destId="{007477BD-60A5-414F-8D19-00EBD626D7F0}" srcOrd="0" destOrd="0" parTransId="{A40E413B-AF04-44AE-8967-1703FA96668C}" sibTransId="{BCA06880-CD62-45AF-9D53-567EEB19C084}"/>
    <dgm:cxn modelId="{12C93E0F-B6F5-4E12-B069-09027F18A50E}" type="presOf" srcId="{3E766AC4-F297-4620-A633-6B29031A4318}" destId="{05D9A118-12B9-43F6-891C-EAB8A3402B46}" srcOrd="0" destOrd="0" presId="urn:microsoft.com/office/officeart/2005/8/layout/process1"/>
    <dgm:cxn modelId="{523C7078-087A-422F-99A4-C5D17FD8DA07}" type="presOf" srcId="{5F3E2C83-0075-4C1C-8367-377983C6CBD6}" destId="{6530A744-217D-4933-A9E1-D0EADBC70F78}" srcOrd="0" destOrd="0" presId="urn:microsoft.com/office/officeart/2005/8/layout/process1"/>
    <dgm:cxn modelId="{A958C73F-07C1-435C-A84D-817E5E34D019}" type="presOf" srcId="{C920287E-00A2-4F2A-9EE2-564C5E78E917}" destId="{A0E5C95F-651E-48CB-AAAF-69827BE3D2ED}" srcOrd="1" destOrd="0" presId="urn:microsoft.com/office/officeart/2005/8/layout/process1"/>
    <dgm:cxn modelId="{76260B0E-9055-468A-9EDC-89032F2BA7FC}" type="presParOf" srcId="{2CDA74F7-4578-48DF-B6F4-E99724229F2C}" destId="{5E251604-3EAB-4D8D-A98A-E190D075FC1E}" srcOrd="0" destOrd="0" presId="urn:microsoft.com/office/officeart/2005/8/layout/process1"/>
    <dgm:cxn modelId="{7D61980F-90D8-42CC-AF04-148C1273146E}" type="presParOf" srcId="{2CDA74F7-4578-48DF-B6F4-E99724229F2C}" destId="{0081D382-DA7E-433A-952E-4AA450B058DE}" srcOrd="1" destOrd="0" presId="urn:microsoft.com/office/officeart/2005/8/layout/process1"/>
    <dgm:cxn modelId="{E335B99D-E1F8-484C-AE0F-3629596F347E}" type="presParOf" srcId="{0081D382-DA7E-433A-952E-4AA450B058DE}" destId="{7F0E0582-9733-481C-A61C-FBD90F4C9113}" srcOrd="0" destOrd="0" presId="urn:microsoft.com/office/officeart/2005/8/layout/process1"/>
    <dgm:cxn modelId="{B2480ED3-1813-4763-AD2B-63CB68AADE7D}" type="presParOf" srcId="{2CDA74F7-4578-48DF-B6F4-E99724229F2C}" destId="{6530A744-217D-4933-A9E1-D0EADBC70F78}" srcOrd="2" destOrd="0" presId="urn:microsoft.com/office/officeart/2005/8/layout/process1"/>
    <dgm:cxn modelId="{19E076CA-D27C-4129-BCF1-E2F90692F1D8}" type="presParOf" srcId="{2CDA74F7-4578-48DF-B6F4-E99724229F2C}" destId="{54235E76-EFAD-455C-8E59-3723C182F37A}" srcOrd="3" destOrd="0" presId="urn:microsoft.com/office/officeart/2005/8/layout/process1"/>
    <dgm:cxn modelId="{9AE5B055-BFA6-4668-893F-654ECA38637F}" type="presParOf" srcId="{54235E76-EFAD-455C-8E59-3723C182F37A}" destId="{A0E5C95F-651E-48CB-AAAF-69827BE3D2ED}" srcOrd="0" destOrd="0" presId="urn:microsoft.com/office/officeart/2005/8/layout/process1"/>
    <dgm:cxn modelId="{915C4124-D3AA-401E-B2D6-F0EA6BC6DA22}" type="presParOf" srcId="{2CDA74F7-4578-48DF-B6F4-E99724229F2C}" destId="{DE5E5AC5-AD1B-4152-88B6-DEBA63565214}" srcOrd="4" destOrd="0" presId="urn:microsoft.com/office/officeart/2005/8/layout/process1"/>
    <dgm:cxn modelId="{59DAFE18-3259-4935-BDEE-CA3984A6222C}" type="presParOf" srcId="{2CDA74F7-4578-48DF-B6F4-E99724229F2C}" destId="{F561A89E-22E7-4B84-8F59-780433D931ED}" srcOrd="5" destOrd="0" presId="urn:microsoft.com/office/officeart/2005/8/layout/process1"/>
    <dgm:cxn modelId="{4DD3475A-B818-4E9A-89B0-955A5B829034}" type="presParOf" srcId="{F561A89E-22E7-4B84-8F59-780433D931ED}" destId="{579B9FB5-2842-417C-B90E-8446E36EDBF7}" srcOrd="0" destOrd="0" presId="urn:microsoft.com/office/officeart/2005/8/layout/process1"/>
    <dgm:cxn modelId="{930D23E1-B801-4706-AC1C-7D438A6655AC}" type="presParOf" srcId="{2CDA74F7-4578-48DF-B6F4-E99724229F2C}" destId="{FF4180DF-1E9D-4180-BF09-0BE25589AE83}" srcOrd="6" destOrd="0" presId="urn:microsoft.com/office/officeart/2005/8/layout/process1"/>
    <dgm:cxn modelId="{C5ADDF6B-218F-4B0F-B639-B587A00F108C}" type="presParOf" srcId="{2CDA74F7-4578-48DF-B6F4-E99724229F2C}" destId="{44DAABE9-47E6-4F52-A704-46394BC584E5}" srcOrd="7" destOrd="0" presId="urn:microsoft.com/office/officeart/2005/8/layout/process1"/>
    <dgm:cxn modelId="{281A4CF2-3F1D-4AA2-86EF-E998FC540E87}" type="presParOf" srcId="{44DAABE9-47E6-4F52-A704-46394BC584E5}" destId="{54901280-019A-4C5C-ADB4-CF19E60AD45A}" srcOrd="0" destOrd="0" presId="urn:microsoft.com/office/officeart/2005/8/layout/process1"/>
    <dgm:cxn modelId="{E7859638-EA98-4643-BE64-5E84AF7FEF27}" type="presParOf" srcId="{2CDA74F7-4578-48DF-B6F4-E99724229F2C}" destId="{05D9A118-12B9-43F6-891C-EAB8A3402B46}" srcOrd="8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301B6C9-4758-4588-A028-E70929DD8EED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72BCA973-ABC6-479A-8728-0CF0499C819C}">
      <dgm:prSet phldrT="[Text]" custT="1"/>
      <dgm:spPr/>
      <dgm:t>
        <a:bodyPr/>
        <a:lstStyle/>
        <a:p>
          <a:pPr rtl="1"/>
          <a:r>
            <a:rPr lang="fa-IR" sz="3200" dirty="0" smtClean="0"/>
            <a:t>1</a:t>
          </a:r>
          <a:endParaRPr lang="fa-IR" sz="3200" dirty="0"/>
        </a:p>
      </dgm:t>
    </dgm:pt>
    <dgm:pt modelId="{FFB476BE-6B4F-4C1F-AE8F-BE54C3EBA350}" type="parTrans" cxnId="{6D6BDB2B-D492-4173-9D46-F36F85616C83}">
      <dgm:prSet/>
      <dgm:spPr/>
      <dgm:t>
        <a:bodyPr/>
        <a:lstStyle/>
        <a:p>
          <a:pPr rtl="1"/>
          <a:endParaRPr lang="fa-IR" sz="2800"/>
        </a:p>
      </dgm:t>
    </dgm:pt>
    <dgm:pt modelId="{ADC52F20-3E49-4E80-9F86-B422C46ABF85}" type="sibTrans" cxnId="{6D6BDB2B-D492-4173-9D46-F36F85616C83}">
      <dgm:prSet/>
      <dgm:spPr/>
      <dgm:t>
        <a:bodyPr/>
        <a:lstStyle/>
        <a:p>
          <a:pPr rtl="1"/>
          <a:endParaRPr lang="fa-IR" sz="2800"/>
        </a:p>
      </dgm:t>
    </dgm:pt>
    <dgm:pt modelId="{1FF00500-5EB2-425B-BE02-9AF719F0DA43}">
      <dgm:prSet phldrT="[Text]" custT="1"/>
      <dgm:spPr>
        <a:ln>
          <a:noFill/>
        </a:ln>
      </dgm:spPr>
      <dgm:t>
        <a:bodyPr/>
        <a:lstStyle/>
        <a:p>
          <a:pPr rtl="1"/>
          <a:r>
            <a:rPr lang="fa-IR" sz="5400" b="1" dirty="0" smtClean="0">
              <a:solidFill>
                <a:srgbClr val="FFC000"/>
              </a:solidFill>
            </a:rPr>
            <a:t>سرفه بیش از دوهفته</a:t>
          </a:r>
          <a:endParaRPr lang="fa-IR" sz="5400" b="1" dirty="0">
            <a:solidFill>
              <a:srgbClr val="FFC000"/>
            </a:solidFill>
          </a:endParaRPr>
        </a:p>
      </dgm:t>
    </dgm:pt>
    <dgm:pt modelId="{53BD39F9-5266-4E55-A26D-8DE9A34DB78C}" type="parTrans" cxnId="{D1A15C8E-18E3-4FE3-B4A7-F14BD53D5AE8}">
      <dgm:prSet/>
      <dgm:spPr/>
      <dgm:t>
        <a:bodyPr/>
        <a:lstStyle/>
        <a:p>
          <a:pPr rtl="1"/>
          <a:endParaRPr lang="fa-IR" sz="2800"/>
        </a:p>
      </dgm:t>
    </dgm:pt>
    <dgm:pt modelId="{80CEE5F2-02CB-41DD-8B99-2F26878044CD}" type="sibTrans" cxnId="{D1A15C8E-18E3-4FE3-B4A7-F14BD53D5AE8}">
      <dgm:prSet/>
      <dgm:spPr/>
      <dgm:t>
        <a:bodyPr/>
        <a:lstStyle/>
        <a:p>
          <a:pPr rtl="1"/>
          <a:endParaRPr lang="fa-IR" sz="2800"/>
        </a:p>
      </dgm:t>
    </dgm:pt>
    <dgm:pt modelId="{6A04A7B3-F173-464B-90EE-42D1ED23D6FD}">
      <dgm:prSet phldrT="[Text]" custT="1"/>
      <dgm:spPr>
        <a:solidFill>
          <a:srgbClr val="C00000"/>
        </a:solidFill>
      </dgm:spPr>
      <dgm:t>
        <a:bodyPr/>
        <a:lstStyle/>
        <a:p>
          <a:pPr rtl="1"/>
          <a:r>
            <a:rPr lang="fa-IR" sz="3200" dirty="0" smtClean="0"/>
            <a:t>2</a:t>
          </a:r>
          <a:endParaRPr lang="fa-IR" sz="3200" dirty="0"/>
        </a:p>
      </dgm:t>
    </dgm:pt>
    <dgm:pt modelId="{14C1F099-2392-4707-BF15-81B90A163C64}" type="parTrans" cxnId="{ED0545F5-38D2-485D-822B-7B655068B7ED}">
      <dgm:prSet/>
      <dgm:spPr/>
      <dgm:t>
        <a:bodyPr/>
        <a:lstStyle/>
        <a:p>
          <a:pPr rtl="1"/>
          <a:endParaRPr lang="fa-IR" sz="2800"/>
        </a:p>
      </dgm:t>
    </dgm:pt>
    <dgm:pt modelId="{F3FDC4F4-318C-4742-96A9-261E2F532118}" type="sibTrans" cxnId="{ED0545F5-38D2-485D-822B-7B655068B7ED}">
      <dgm:prSet/>
      <dgm:spPr/>
      <dgm:t>
        <a:bodyPr/>
        <a:lstStyle/>
        <a:p>
          <a:pPr rtl="1"/>
          <a:endParaRPr lang="fa-IR" sz="2800"/>
        </a:p>
      </dgm:t>
    </dgm:pt>
    <dgm:pt modelId="{75770652-E2AE-4601-BF62-A694950FCB40}">
      <dgm:prSet phldrT="[Text]" custT="1"/>
      <dgm:spPr>
        <a:ln>
          <a:noFill/>
        </a:ln>
      </dgm:spPr>
      <dgm:t>
        <a:bodyPr/>
        <a:lstStyle/>
        <a:p>
          <a:pPr rtl="1"/>
          <a:r>
            <a:rPr lang="fa-IR" sz="5400" b="1" dirty="0" smtClean="0">
              <a:solidFill>
                <a:srgbClr val="C00000"/>
              </a:solidFill>
            </a:rPr>
            <a:t>خلط /خلط خونی</a:t>
          </a:r>
          <a:endParaRPr lang="fa-IR" sz="5400" b="1" dirty="0">
            <a:solidFill>
              <a:srgbClr val="C00000"/>
            </a:solidFill>
          </a:endParaRPr>
        </a:p>
      </dgm:t>
    </dgm:pt>
    <dgm:pt modelId="{07FB9126-3C21-4E9F-BA4E-0864F8021520}" type="parTrans" cxnId="{8E89E140-384D-459C-A850-B195C85734A0}">
      <dgm:prSet/>
      <dgm:spPr/>
      <dgm:t>
        <a:bodyPr/>
        <a:lstStyle/>
        <a:p>
          <a:pPr rtl="1"/>
          <a:endParaRPr lang="fa-IR" sz="2800"/>
        </a:p>
      </dgm:t>
    </dgm:pt>
    <dgm:pt modelId="{0E2F792F-2E5C-4999-8A13-98028D4E1F62}" type="sibTrans" cxnId="{8E89E140-384D-459C-A850-B195C85734A0}">
      <dgm:prSet/>
      <dgm:spPr/>
      <dgm:t>
        <a:bodyPr/>
        <a:lstStyle/>
        <a:p>
          <a:pPr rtl="1"/>
          <a:endParaRPr lang="fa-IR" sz="2800"/>
        </a:p>
      </dgm:t>
    </dgm:pt>
    <dgm:pt modelId="{11DA36F9-07B5-46C8-A752-9192FDB7A0E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fa-IR" sz="3200" dirty="0" smtClean="0"/>
            <a:t>3</a:t>
          </a:r>
          <a:endParaRPr lang="fa-IR" sz="3200" dirty="0"/>
        </a:p>
      </dgm:t>
    </dgm:pt>
    <dgm:pt modelId="{3D68F7FE-8F83-40C6-8929-33896F03CD25}" type="parTrans" cxnId="{A050F23C-A4D6-44B2-81F4-CE60D3A45300}">
      <dgm:prSet/>
      <dgm:spPr/>
      <dgm:t>
        <a:bodyPr/>
        <a:lstStyle/>
        <a:p>
          <a:pPr rtl="1"/>
          <a:endParaRPr lang="fa-IR" sz="2800"/>
        </a:p>
      </dgm:t>
    </dgm:pt>
    <dgm:pt modelId="{FCC6B4B1-503C-4BFB-912F-B014D94BF4B9}" type="sibTrans" cxnId="{A050F23C-A4D6-44B2-81F4-CE60D3A45300}">
      <dgm:prSet/>
      <dgm:spPr/>
      <dgm:t>
        <a:bodyPr/>
        <a:lstStyle/>
        <a:p>
          <a:pPr rtl="1"/>
          <a:endParaRPr lang="fa-IR" sz="2800"/>
        </a:p>
      </dgm:t>
    </dgm:pt>
    <dgm:pt modelId="{C151C6D1-5BB5-4BA4-8484-70814296B856}">
      <dgm:prSet phldrT="[Text]" custT="1"/>
      <dgm:spPr>
        <a:ln>
          <a:noFill/>
        </a:ln>
      </dgm:spPr>
      <dgm:t>
        <a:bodyPr/>
        <a:lstStyle/>
        <a:p>
          <a:pPr rtl="1"/>
          <a:r>
            <a:rPr lang="fa-IR" sz="4800" b="1" dirty="0" smtClean="0">
              <a:solidFill>
                <a:schemeClr val="accent6">
                  <a:lumMod val="50000"/>
                </a:schemeClr>
              </a:solidFill>
            </a:rPr>
            <a:t>کاهش وزن</a:t>
          </a:r>
          <a:endParaRPr lang="fa-IR" sz="4800" b="1" dirty="0">
            <a:solidFill>
              <a:schemeClr val="accent6">
                <a:lumMod val="50000"/>
              </a:schemeClr>
            </a:solidFill>
          </a:endParaRPr>
        </a:p>
      </dgm:t>
    </dgm:pt>
    <dgm:pt modelId="{29D9CFA9-98FD-4AD0-BE9C-7FCE6CC0F11B}" type="parTrans" cxnId="{784DAC96-4A08-4B22-BD1B-B872DBACCCAE}">
      <dgm:prSet/>
      <dgm:spPr/>
      <dgm:t>
        <a:bodyPr/>
        <a:lstStyle/>
        <a:p>
          <a:pPr rtl="1"/>
          <a:endParaRPr lang="fa-IR" sz="2800"/>
        </a:p>
      </dgm:t>
    </dgm:pt>
    <dgm:pt modelId="{F76E38D7-208B-4D13-934E-6BAF8CF2827C}" type="sibTrans" cxnId="{784DAC96-4A08-4B22-BD1B-B872DBACCCAE}">
      <dgm:prSet/>
      <dgm:spPr/>
      <dgm:t>
        <a:bodyPr/>
        <a:lstStyle/>
        <a:p>
          <a:pPr rtl="1"/>
          <a:endParaRPr lang="fa-IR" sz="2800"/>
        </a:p>
      </dgm:t>
    </dgm:pt>
    <dgm:pt modelId="{232749DC-0086-46AC-90CC-DAA2C80EC397}">
      <dgm:prSet phldrT="[Text]" custT="1"/>
      <dgm:spPr/>
      <dgm:t>
        <a:bodyPr/>
        <a:lstStyle/>
        <a:p>
          <a:pPr rtl="1"/>
          <a:r>
            <a:rPr lang="fa-IR" sz="3200" dirty="0" smtClean="0"/>
            <a:t>4</a:t>
          </a:r>
          <a:endParaRPr lang="fa-IR" sz="3200" dirty="0"/>
        </a:p>
      </dgm:t>
    </dgm:pt>
    <dgm:pt modelId="{12422644-C5A0-40E2-89EA-DA6D2D731572}" type="parTrans" cxnId="{83059A45-DCCF-4532-B64E-EFD8D587D695}">
      <dgm:prSet/>
      <dgm:spPr/>
      <dgm:t>
        <a:bodyPr/>
        <a:lstStyle/>
        <a:p>
          <a:pPr rtl="1"/>
          <a:endParaRPr lang="fa-IR" sz="2800"/>
        </a:p>
      </dgm:t>
    </dgm:pt>
    <dgm:pt modelId="{AA0849C3-5E84-4AC6-83FF-27C283034A1F}" type="sibTrans" cxnId="{83059A45-DCCF-4532-B64E-EFD8D587D695}">
      <dgm:prSet/>
      <dgm:spPr/>
      <dgm:t>
        <a:bodyPr/>
        <a:lstStyle/>
        <a:p>
          <a:pPr rtl="1"/>
          <a:endParaRPr lang="fa-IR" sz="2800"/>
        </a:p>
      </dgm:t>
    </dgm:pt>
    <dgm:pt modelId="{6DCEC957-F85D-42BD-BC0B-C192CC285585}">
      <dgm:prSet phldrT="[Text]" custT="1"/>
      <dgm:spPr>
        <a:solidFill>
          <a:srgbClr val="7030A0"/>
        </a:solidFill>
      </dgm:spPr>
      <dgm:t>
        <a:bodyPr/>
        <a:lstStyle/>
        <a:p>
          <a:pPr rtl="1"/>
          <a:r>
            <a:rPr lang="fa-IR" sz="3200" dirty="0" smtClean="0"/>
            <a:t>5</a:t>
          </a:r>
          <a:endParaRPr lang="fa-IR" sz="3200" dirty="0"/>
        </a:p>
      </dgm:t>
    </dgm:pt>
    <dgm:pt modelId="{F1C79117-F4B5-45CD-8056-E1F3BD948633}" type="parTrans" cxnId="{372BC060-DE90-457F-8426-E22237C8593E}">
      <dgm:prSet/>
      <dgm:spPr/>
      <dgm:t>
        <a:bodyPr/>
        <a:lstStyle/>
        <a:p>
          <a:pPr rtl="1"/>
          <a:endParaRPr lang="fa-IR" sz="2800"/>
        </a:p>
      </dgm:t>
    </dgm:pt>
    <dgm:pt modelId="{44D20A4B-98C2-4A3F-8A43-3ED3B3E25F4D}" type="sibTrans" cxnId="{372BC060-DE90-457F-8426-E22237C8593E}">
      <dgm:prSet/>
      <dgm:spPr/>
      <dgm:t>
        <a:bodyPr/>
        <a:lstStyle/>
        <a:p>
          <a:pPr rtl="1"/>
          <a:endParaRPr lang="fa-IR" sz="2800"/>
        </a:p>
      </dgm:t>
    </dgm:pt>
    <dgm:pt modelId="{5B6354ED-618F-4E51-9EAD-05B101DA836E}">
      <dgm:prSet custT="1"/>
      <dgm:spPr>
        <a:ln>
          <a:noFill/>
        </a:ln>
      </dgm:spPr>
      <dgm:t>
        <a:bodyPr/>
        <a:lstStyle/>
        <a:p>
          <a:pPr rtl="1"/>
          <a:r>
            <a:rPr lang="fa-IR" sz="4800" b="1" dirty="0" smtClean="0">
              <a:solidFill>
                <a:schemeClr val="accent5">
                  <a:lumMod val="75000"/>
                </a:schemeClr>
              </a:solidFill>
            </a:rPr>
            <a:t>تعریق شبانه</a:t>
          </a:r>
          <a:endParaRPr lang="fa-IR" sz="4800" b="1" dirty="0">
            <a:solidFill>
              <a:schemeClr val="accent5">
                <a:lumMod val="75000"/>
              </a:schemeClr>
            </a:solidFill>
          </a:endParaRPr>
        </a:p>
      </dgm:t>
    </dgm:pt>
    <dgm:pt modelId="{67F0EC5D-553B-46E2-ACE0-8B929CCF3B40}" type="parTrans" cxnId="{196C9B7F-D0A1-409E-AAB9-537517156ECC}">
      <dgm:prSet/>
      <dgm:spPr/>
      <dgm:t>
        <a:bodyPr/>
        <a:lstStyle/>
        <a:p>
          <a:pPr rtl="1"/>
          <a:endParaRPr lang="fa-IR" sz="2800"/>
        </a:p>
      </dgm:t>
    </dgm:pt>
    <dgm:pt modelId="{22FFF60E-7002-40D5-92EE-621977375A85}" type="sibTrans" cxnId="{196C9B7F-D0A1-409E-AAB9-537517156ECC}">
      <dgm:prSet/>
      <dgm:spPr/>
      <dgm:t>
        <a:bodyPr/>
        <a:lstStyle/>
        <a:p>
          <a:pPr rtl="1"/>
          <a:endParaRPr lang="fa-IR" sz="2800"/>
        </a:p>
      </dgm:t>
    </dgm:pt>
    <dgm:pt modelId="{666A1465-C146-4CC1-B8E8-27CFCBAFA061}">
      <dgm:prSet custT="1"/>
      <dgm:spPr>
        <a:ln>
          <a:noFill/>
        </a:ln>
      </dgm:spPr>
      <dgm:t>
        <a:bodyPr/>
        <a:lstStyle/>
        <a:p>
          <a:pPr rtl="1"/>
          <a:r>
            <a:rPr lang="fa-IR" sz="4800" b="1" dirty="0" smtClean="0">
              <a:solidFill>
                <a:srgbClr val="7030A0"/>
              </a:solidFill>
            </a:rPr>
            <a:t>تب</a:t>
          </a:r>
          <a:endParaRPr lang="fa-IR" sz="4800" b="1" dirty="0">
            <a:solidFill>
              <a:srgbClr val="7030A0"/>
            </a:solidFill>
          </a:endParaRPr>
        </a:p>
      </dgm:t>
    </dgm:pt>
    <dgm:pt modelId="{66A891FB-6D5D-4A81-9B9A-3990CC439DDD}" type="parTrans" cxnId="{C2E1FA66-CE77-430E-8175-396F0C609B6E}">
      <dgm:prSet/>
      <dgm:spPr/>
      <dgm:t>
        <a:bodyPr/>
        <a:lstStyle/>
        <a:p>
          <a:pPr rtl="1"/>
          <a:endParaRPr lang="fa-IR" sz="2800"/>
        </a:p>
      </dgm:t>
    </dgm:pt>
    <dgm:pt modelId="{1A3EA4D0-3A53-4FD6-8959-DA68D8876F1F}" type="sibTrans" cxnId="{C2E1FA66-CE77-430E-8175-396F0C609B6E}">
      <dgm:prSet/>
      <dgm:spPr/>
      <dgm:t>
        <a:bodyPr/>
        <a:lstStyle/>
        <a:p>
          <a:pPr rtl="1"/>
          <a:endParaRPr lang="fa-IR" sz="2800"/>
        </a:p>
      </dgm:t>
    </dgm:pt>
    <dgm:pt modelId="{B21629F8-A202-4E2A-8357-E0E75F1D68C2}" type="pres">
      <dgm:prSet presAssocID="{C301B6C9-4758-4588-A028-E70929DD8EE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479CF2D-9226-411D-95E4-C840B15A249B}" type="pres">
      <dgm:prSet presAssocID="{72BCA973-ABC6-479A-8728-0CF0499C819C}" presName="composite" presStyleCnt="0"/>
      <dgm:spPr/>
    </dgm:pt>
    <dgm:pt modelId="{046CB7F6-269D-46DD-827B-B71D428DECE5}" type="pres">
      <dgm:prSet presAssocID="{72BCA973-ABC6-479A-8728-0CF0499C819C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5FEF0AA-39C3-4427-9D91-27CB7947F926}" type="pres">
      <dgm:prSet presAssocID="{72BCA973-ABC6-479A-8728-0CF0499C819C}" presName="descendantText" presStyleLbl="alignAcc1" presStyleIdx="0" presStyleCnt="5" custLinFactNeighborX="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CBF0053-C98A-4089-9D5D-655825EEC1C9}" type="pres">
      <dgm:prSet presAssocID="{ADC52F20-3E49-4E80-9F86-B422C46ABF85}" presName="sp" presStyleCnt="0"/>
      <dgm:spPr/>
    </dgm:pt>
    <dgm:pt modelId="{21839AC6-528E-4930-B348-9E31CC879AAC}" type="pres">
      <dgm:prSet presAssocID="{6A04A7B3-F173-464B-90EE-42D1ED23D6FD}" presName="composite" presStyleCnt="0"/>
      <dgm:spPr/>
    </dgm:pt>
    <dgm:pt modelId="{090C21E6-2B1A-4C4B-BFF8-4D92334839E9}" type="pres">
      <dgm:prSet presAssocID="{6A04A7B3-F173-464B-90EE-42D1ED23D6FD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FDB2E53-8F42-4F2B-93A1-34B4864C0ADF}" type="pres">
      <dgm:prSet presAssocID="{6A04A7B3-F173-464B-90EE-42D1ED23D6FD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9FDC1CA-970F-4E5E-A30A-878B4DBDEE96}" type="pres">
      <dgm:prSet presAssocID="{F3FDC4F4-318C-4742-96A9-261E2F532118}" presName="sp" presStyleCnt="0"/>
      <dgm:spPr/>
    </dgm:pt>
    <dgm:pt modelId="{273AC133-2D24-4A96-8B7B-A699E2C860A8}" type="pres">
      <dgm:prSet presAssocID="{11DA36F9-07B5-46C8-A752-9192FDB7A0EB}" presName="composite" presStyleCnt="0"/>
      <dgm:spPr/>
    </dgm:pt>
    <dgm:pt modelId="{F422A36B-70D7-4538-9F01-9CC5A7CDBC89}" type="pres">
      <dgm:prSet presAssocID="{11DA36F9-07B5-46C8-A752-9192FDB7A0EB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41033FC-DFFB-4B5A-B2FD-2C30FB927963}" type="pres">
      <dgm:prSet presAssocID="{11DA36F9-07B5-46C8-A752-9192FDB7A0EB}" presName="descendantText" presStyleLbl="alignAcc1" presStyleIdx="2" presStyleCnt="5" custLinFactNeighborX="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51D3297-E961-4B48-9B9B-17D18BC83EC4}" type="pres">
      <dgm:prSet presAssocID="{FCC6B4B1-503C-4BFB-912F-B014D94BF4B9}" presName="sp" presStyleCnt="0"/>
      <dgm:spPr/>
    </dgm:pt>
    <dgm:pt modelId="{810CA89A-190E-4148-9F74-7C02F02F9E5F}" type="pres">
      <dgm:prSet presAssocID="{232749DC-0086-46AC-90CC-DAA2C80EC397}" presName="composite" presStyleCnt="0"/>
      <dgm:spPr/>
    </dgm:pt>
    <dgm:pt modelId="{D4B44255-0E37-4578-AC27-7FC9BABF7F3D}" type="pres">
      <dgm:prSet presAssocID="{232749DC-0086-46AC-90CC-DAA2C80EC39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BEACAF4-6D16-4A1A-8683-6DB7AB52BB86}" type="pres">
      <dgm:prSet presAssocID="{232749DC-0086-46AC-90CC-DAA2C80EC397}" presName="descendantText" presStyleLbl="alignAcc1" presStyleIdx="3" presStyleCnt="5" custScaleX="101250" custScaleY="110973" custLinFactNeighborX="0" custLinFactNeighborY="593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BD4B7B1-125A-4E41-BAE3-510953E1D6CD}" type="pres">
      <dgm:prSet presAssocID="{AA0849C3-5E84-4AC6-83FF-27C283034A1F}" presName="sp" presStyleCnt="0"/>
      <dgm:spPr/>
    </dgm:pt>
    <dgm:pt modelId="{A029DFFD-E766-4A51-ADCA-A93ED58D78B7}" type="pres">
      <dgm:prSet presAssocID="{6DCEC957-F85D-42BD-BC0B-C192CC285585}" presName="composite" presStyleCnt="0"/>
      <dgm:spPr/>
    </dgm:pt>
    <dgm:pt modelId="{3EBD3EF8-3D51-4ACB-AE59-839F643DB541}" type="pres">
      <dgm:prSet presAssocID="{6DCEC957-F85D-42BD-BC0B-C192CC285585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22394C0-C169-4A59-A320-2FBAECB229D0}" type="pres">
      <dgm:prSet presAssocID="{6DCEC957-F85D-42BD-BC0B-C192CC285585}" presName="descendantText" presStyleLbl="alignAcc1" presStyleIdx="4" presStyleCnt="5" custLinFactNeighborX="701" custLinFactNeighborY="-426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372BC060-DE90-457F-8426-E22237C8593E}" srcId="{C301B6C9-4758-4588-A028-E70929DD8EED}" destId="{6DCEC957-F85D-42BD-BC0B-C192CC285585}" srcOrd="4" destOrd="0" parTransId="{F1C79117-F4B5-45CD-8056-E1F3BD948633}" sibTransId="{44D20A4B-98C2-4A3F-8A43-3ED3B3E25F4D}"/>
    <dgm:cxn modelId="{96E83A86-A08B-4614-BBB0-45A5505B666C}" type="presOf" srcId="{C301B6C9-4758-4588-A028-E70929DD8EED}" destId="{B21629F8-A202-4E2A-8357-E0E75F1D68C2}" srcOrd="0" destOrd="0" presId="urn:microsoft.com/office/officeart/2005/8/layout/chevron2"/>
    <dgm:cxn modelId="{08AFE37C-7065-4C4B-BE7E-48FCF03FE024}" type="presOf" srcId="{C151C6D1-5BB5-4BA4-8484-70814296B856}" destId="{A41033FC-DFFB-4B5A-B2FD-2C30FB927963}" srcOrd="0" destOrd="0" presId="urn:microsoft.com/office/officeart/2005/8/layout/chevron2"/>
    <dgm:cxn modelId="{D1A15C8E-18E3-4FE3-B4A7-F14BD53D5AE8}" srcId="{72BCA973-ABC6-479A-8728-0CF0499C819C}" destId="{1FF00500-5EB2-425B-BE02-9AF719F0DA43}" srcOrd="0" destOrd="0" parTransId="{53BD39F9-5266-4E55-A26D-8DE9A34DB78C}" sibTransId="{80CEE5F2-02CB-41DD-8B99-2F26878044CD}"/>
    <dgm:cxn modelId="{196C9B7F-D0A1-409E-AAB9-537517156ECC}" srcId="{232749DC-0086-46AC-90CC-DAA2C80EC397}" destId="{5B6354ED-618F-4E51-9EAD-05B101DA836E}" srcOrd="0" destOrd="0" parTransId="{67F0EC5D-553B-46E2-ACE0-8B929CCF3B40}" sibTransId="{22FFF60E-7002-40D5-92EE-621977375A85}"/>
    <dgm:cxn modelId="{B73FE989-7BCA-41B0-A853-EF595D9188BE}" type="presOf" srcId="{5B6354ED-618F-4E51-9EAD-05B101DA836E}" destId="{CBEACAF4-6D16-4A1A-8683-6DB7AB52BB86}" srcOrd="0" destOrd="0" presId="urn:microsoft.com/office/officeart/2005/8/layout/chevron2"/>
    <dgm:cxn modelId="{0246DD65-665B-458F-8C26-A89CEA4D04AB}" type="presOf" srcId="{11DA36F9-07B5-46C8-A752-9192FDB7A0EB}" destId="{F422A36B-70D7-4538-9F01-9CC5A7CDBC89}" srcOrd="0" destOrd="0" presId="urn:microsoft.com/office/officeart/2005/8/layout/chevron2"/>
    <dgm:cxn modelId="{9FC35318-D679-46C6-9637-4807BD683120}" type="presOf" srcId="{72BCA973-ABC6-479A-8728-0CF0499C819C}" destId="{046CB7F6-269D-46DD-827B-B71D428DECE5}" srcOrd="0" destOrd="0" presId="urn:microsoft.com/office/officeart/2005/8/layout/chevron2"/>
    <dgm:cxn modelId="{8801D009-6297-40C5-847E-B9A88FDD341A}" type="presOf" srcId="{6A04A7B3-F173-464B-90EE-42D1ED23D6FD}" destId="{090C21E6-2B1A-4C4B-BFF8-4D92334839E9}" srcOrd="0" destOrd="0" presId="urn:microsoft.com/office/officeart/2005/8/layout/chevron2"/>
    <dgm:cxn modelId="{784DAC96-4A08-4B22-BD1B-B872DBACCCAE}" srcId="{11DA36F9-07B5-46C8-A752-9192FDB7A0EB}" destId="{C151C6D1-5BB5-4BA4-8484-70814296B856}" srcOrd="0" destOrd="0" parTransId="{29D9CFA9-98FD-4AD0-BE9C-7FCE6CC0F11B}" sibTransId="{F76E38D7-208B-4D13-934E-6BAF8CF2827C}"/>
    <dgm:cxn modelId="{2B7AE4C5-23DA-4E3F-BFA8-C78DAF3B7861}" type="presOf" srcId="{666A1465-C146-4CC1-B8E8-27CFCBAFA061}" destId="{F22394C0-C169-4A59-A320-2FBAECB229D0}" srcOrd="0" destOrd="0" presId="urn:microsoft.com/office/officeart/2005/8/layout/chevron2"/>
    <dgm:cxn modelId="{8E89E140-384D-459C-A850-B195C85734A0}" srcId="{6A04A7B3-F173-464B-90EE-42D1ED23D6FD}" destId="{75770652-E2AE-4601-BF62-A694950FCB40}" srcOrd="0" destOrd="0" parTransId="{07FB9126-3C21-4E9F-BA4E-0864F8021520}" sibTransId="{0E2F792F-2E5C-4999-8A13-98028D4E1F62}"/>
    <dgm:cxn modelId="{D50C6216-6CD1-401B-9987-729090D52E67}" type="presOf" srcId="{6DCEC957-F85D-42BD-BC0B-C192CC285585}" destId="{3EBD3EF8-3D51-4ACB-AE59-839F643DB541}" srcOrd="0" destOrd="0" presId="urn:microsoft.com/office/officeart/2005/8/layout/chevron2"/>
    <dgm:cxn modelId="{AA58D5CE-3306-46B0-9A9D-863F7B61A6EC}" type="presOf" srcId="{1FF00500-5EB2-425B-BE02-9AF719F0DA43}" destId="{E5FEF0AA-39C3-4427-9D91-27CB7947F926}" srcOrd="0" destOrd="0" presId="urn:microsoft.com/office/officeart/2005/8/layout/chevron2"/>
    <dgm:cxn modelId="{6D6BDB2B-D492-4173-9D46-F36F85616C83}" srcId="{C301B6C9-4758-4588-A028-E70929DD8EED}" destId="{72BCA973-ABC6-479A-8728-0CF0499C819C}" srcOrd="0" destOrd="0" parTransId="{FFB476BE-6B4F-4C1F-AE8F-BE54C3EBA350}" sibTransId="{ADC52F20-3E49-4E80-9F86-B422C46ABF85}"/>
    <dgm:cxn modelId="{CA162576-0ED4-4D40-B655-BE954A928A6D}" type="presOf" srcId="{232749DC-0086-46AC-90CC-DAA2C80EC397}" destId="{D4B44255-0E37-4578-AC27-7FC9BABF7F3D}" srcOrd="0" destOrd="0" presId="urn:microsoft.com/office/officeart/2005/8/layout/chevron2"/>
    <dgm:cxn modelId="{83059A45-DCCF-4532-B64E-EFD8D587D695}" srcId="{C301B6C9-4758-4588-A028-E70929DD8EED}" destId="{232749DC-0086-46AC-90CC-DAA2C80EC397}" srcOrd="3" destOrd="0" parTransId="{12422644-C5A0-40E2-89EA-DA6D2D731572}" sibTransId="{AA0849C3-5E84-4AC6-83FF-27C283034A1F}"/>
    <dgm:cxn modelId="{C2E1FA66-CE77-430E-8175-396F0C609B6E}" srcId="{6DCEC957-F85D-42BD-BC0B-C192CC285585}" destId="{666A1465-C146-4CC1-B8E8-27CFCBAFA061}" srcOrd="0" destOrd="0" parTransId="{66A891FB-6D5D-4A81-9B9A-3990CC439DDD}" sibTransId="{1A3EA4D0-3A53-4FD6-8959-DA68D8876F1F}"/>
    <dgm:cxn modelId="{A050F23C-A4D6-44B2-81F4-CE60D3A45300}" srcId="{C301B6C9-4758-4588-A028-E70929DD8EED}" destId="{11DA36F9-07B5-46C8-A752-9192FDB7A0EB}" srcOrd="2" destOrd="0" parTransId="{3D68F7FE-8F83-40C6-8929-33896F03CD25}" sibTransId="{FCC6B4B1-503C-4BFB-912F-B014D94BF4B9}"/>
    <dgm:cxn modelId="{E81AA7E5-6C23-43B4-998E-EC273BBDD0E6}" type="presOf" srcId="{75770652-E2AE-4601-BF62-A694950FCB40}" destId="{DFDB2E53-8F42-4F2B-93A1-34B4864C0ADF}" srcOrd="0" destOrd="0" presId="urn:microsoft.com/office/officeart/2005/8/layout/chevron2"/>
    <dgm:cxn modelId="{ED0545F5-38D2-485D-822B-7B655068B7ED}" srcId="{C301B6C9-4758-4588-A028-E70929DD8EED}" destId="{6A04A7B3-F173-464B-90EE-42D1ED23D6FD}" srcOrd="1" destOrd="0" parTransId="{14C1F099-2392-4707-BF15-81B90A163C64}" sibTransId="{F3FDC4F4-318C-4742-96A9-261E2F532118}"/>
    <dgm:cxn modelId="{EF6A86F7-2DB0-4172-81CC-4CC8A1BBF1F9}" type="presParOf" srcId="{B21629F8-A202-4E2A-8357-E0E75F1D68C2}" destId="{5479CF2D-9226-411D-95E4-C840B15A249B}" srcOrd="0" destOrd="0" presId="urn:microsoft.com/office/officeart/2005/8/layout/chevron2"/>
    <dgm:cxn modelId="{137C3A88-EE60-4A3A-BD18-3720F197F838}" type="presParOf" srcId="{5479CF2D-9226-411D-95E4-C840B15A249B}" destId="{046CB7F6-269D-46DD-827B-B71D428DECE5}" srcOrd="0" destOrd="0" presId="urn:microsoft.com/office/officeart/2005/8/layout/chevron2"/>
    <dgm:cxn modelId="{D8648E26-304B-452D-A521-6FD9359645A2}" type="presParOf" srcId="{5479CF2D-9226-411D-95E4-C840B15A249B}" destId="{E5FEF0AA-39C3-4427-9D91-27CB7947F926}" srcOrd="1" destOrd="0" presId="urn:microsoft.com/office/officeart/2005/8/layout/chevron2"/>
    <dgm:cxn modelId="{76A7AA11-655A-4B9C-8901-35706DC395BF}" type="presParOf" srcId="{B21629F8-A202-4E2A-8357-E0E75F1D68C2}" destId="{ECBF0053-C98A-4089-9D5D-655825EEC1C9}" srcOrd="1" destOrd="0" presId="urn:microsoft.com/office/officeart/2005/8/layout/chevron2"/>
    <dgm:cxn modelId="{14569942-D07C-4BB9-AB57-30BCDD1D3D32}" type="presParOf" srcId="{B21629F8-A202-4E2A-8357-E0E75F1D68C2}" destId="{21839AC6-528E-4930-B348-9E31CC879AAC}" srcOrd="2" destOrd="0" presId="urn:microsoft.com/office/officeart/2005/8/layout/chevron2"/>
    <dgm:cxn modelId="{4EE678F9-AB06-495C-B648-954762FE283D}" type="presParOf" srcId="{21839AC6-528E-4930-B348-9E31CC879AAC}" destId="{090C21E6-2B1A-4C4B-BFF8-4D92334839E9}" srcOrd="0" destOrd="0" presId="urn:microsoft.com/office/officeart/2005/8/layout/chevron2"/>
    <dgm:cxn modelId="{DF769237-CC4B-4DFE-A8C8-73331DA6188F}" type="presParOf" srcId="{21839AC6-528E-4930-B348-9E31CC879AAC}" destId="{DFDB2E53-8F42-4F2B-93A1-34B4864C0ADF}" srcOrd="1" destOrd="0" presId="urn:microsoft.com/office/officeart/2005/8/layout/chevron2"/>
    <dgm:cxn modelId="{C0786D6B-DD65-43E5-BF25-FC5C4071E867}" type="presParOf" srcId="{B21629F8-A202-4E2A-8357-E0E75F1D68C2}" destId="{49FDC1CA-970F-4E5E-A30A-878B4DBDEE96}" srcOrd="3" destOrd="0" presId="urn:microsoft.com/office/officeart/2005/8/layout/chevron2"/>
    <dgm:cxn modelId="{F8E7B65A-206E-46B6-AAF2-CE1E0E51E379}" type="presParOf" srcId="{B21629F8-A202-4E2A-8357-E0E75F1D68C2}" destId="{273AC133-2D24-4A96-8B7B-A699E2C860A8}" srcOrd="4" destOrd="0" presId="urn:microsoft.com/office/officeart/2005/8/layout/chevron2"/>
    <dgm:cxn modelId="{AC30D4FC-8CFE-4CCE-BBE9-1176383751B7}" type="presParOf" srcId="{273AC133-2D24-4A96-8B7B-A699E2C860A8}" destId="{F422A36B-70D7-4538-9F01-9CC5A7CDBC89}" srcOrd="0" destOrd="0" presId="urn:microsoft.com/office/officeart/2005/8/layout/chevron2"/>
    <dgm:cxn modelId="{78D6C61F-1642-42C0-913D-65D4CD29D4A1}" type="presParOf" srcId="{273AC133-2D24-4A96-8B7B-A699E2C860A8}" destId="{A41033FC-DFFB-4B5A-B2FD-2C30FB927963}" srcOrd="1" destOrd="0" presId="urn:microsoft.com/office/officeart/2005/8/layout/chevron2"/>
    <dgm:cxn modelId="{5178BD10-16CF-4F2A-B214-8C256164400A}" type="presParOf" srcId="{B21629F8-A202-4E2A-8357-E0E75F1D68C2}" destId="{251D3297-E961-4B48-9B9B-17D18BC83EC4}" srcOrd="5" destOrd="0" presId="urn:microsoft.com/office/officeart/2005/8/layout/chevron2"/>
    <dgm:cxn modelId="{122FF118-FE7C-408E-9408-F6DAC3F44344}" type="presParOf" srcId="{B21629F8-A202-4E2A-8357-E0E75F1D68C2}" destId="{810CA89A-190E-4148-9F74-7C02F02F9E5F}" srcOrd="6" destOrd="0" presId="urn:microsoft.com/office/officeart/2005/8/layout/chevron2"/>
    <dgm:cxn modelId="{F0938E95-040F-40F1-B1E5-585EC87B5BE9}" type="presParOf" srcId="{810CA89A-190E-4148-9F74-7C02F02F9E5F}" destId="{D4B44255-0E37-4578-AC27-7FC9BABF7F3D}" srcOrd="0" destOrd="0" presId="urn:microsoft.com/office/officeart/2005/8/layout/chevron2"/>
    <dgm:cxn modelId="{74D128D6-0649-4943-AE6E-BE96528DEF19}" type="presParOf" srcId="{810CA89A-190E-4148-9F74-7C02F02F9E5F}" destId="{CBEACAF4-6D16-4A1A-8683-6DB7AB52BB86}" srcOrd="1" destOrd="0" presId="urn:microsoft.com/office/officeart/2005/8/layout/chevron2"/>
    <dgm:cxn modelId="{49607A2C-1D7C-44C4-B27B-DD7D29DDBF01}" type="presParOf" srcId="{B21629F8-A202-4E2A-8357-E0E75F1D68C2}" destId="{DBD4B7B1-125A-4E41-BAE3-510953E1D6CD}" srcOrd="7" destOrd="0" presId="urn:microsoft.com/office/officeart/2005/8/layout/chevron2"/>
    <dgm:cxn modelId="{C779C00D-59CA-4438-A3C1-5693C3B0A34A}" type="presParOf" srcId="{B21629F8-A202-4E2A-8357-E0E75F1D68C2}" destId="{A029DFFD-E766-4A51-ADCA-A93ED58D78B7}" srcOrd="8" destOrd="0" presId="urn:microsoft.com/office/officeart/2005/8/layout/chevron2"/>
    <dgm:cxn modelId="{9E149D7A-9F1F-43A8-94A7-81C7AB162B4D}" type="presParOf" srcId="{A029DFFD-E766-4A51-ADCA-A93ED58D78B7}" destId="{3EBD3EF8-3D51-4ACB-AE59-839F643DB541}" srcOrd="0" destOrd="0" presId="urn:microsoft.com/office/officeart/2005/8/layout/chevron2"/>
    <dgm:cxn modelId="{96976847-2967-449B-B5AD-9E240A905BAC}" type="presParOf" srcId="{A029DFFD-E766-4A51-ADCA-A93ED58D78B7}" destId="{F22394C0-C169-4A59-A320-2FBAECB229D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94DB104-F077-497E-A8BC-F496981DE588}" type="doc">
      <dgm:prSet loTypeId="urn:microsoft.com/office/officeart/2005/8/layout/process1" loCatId="process" qsTypeId="urn:microsoft.com/office/officeart/2005/8/quickstyle/simple1" qsCatId="simple" csTypeId="urn:microsoft.com/office/officeart/2005/8/colors/accent3_2" csCatId="accent3" phldr="1"/>
      <dgm:spPr/>
    </dgm:pt>
    <dgm:pt modelId="{007477BD-60A5-414F-8D19-00EBD626D7F0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800" b="1" dirty="0" smtClean="0">
              <a:solidFill>
                <a:schemeClr val="bg1"/>
              </a:solidFill>
              <a:cs typeface="B Nazanin" panose="00000400000000000000" pitchFamily="2" charset="-78"/>
            </a:rPr>
            <a:t>1.طی مراحل اول تا سوم</a:t>
          </a:r>
          <a:r>
            <a:rPr lang="en-US" sz="1800" b="1" dirty="0" smtClean="0">
              <a:solidFill>
                <a:schemeClr val="bg1"/>
              </a:solidFill>
              <a:cs typeface="B Nazanin" panose="00000400000000000000" pitchFamily="2" charset="-78"/>
            </a:rPr>
            <a:t>PIT</a:t>
          </a:r>
          <a:r>
            <a:rPr lang="fa-IR" sz="1800" b="1" dirty="0" smtClean="0">
              <a:solidFill>
                <a:schemeClr val="bg1"/>
              </a:solidFill>
              <a:cs typeface="B Nazanin" panose="00000400000000000000" pitchFamily="2" charset="-78"/>
            </a:rPr>
            <a:t> (انجام تست )</a:t>
          </a:r>
          <a:endParaRPr lang="en-US" sz="1800" b="1" dirty="0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A40E413B-AF04-44AE-8967-1703FA96668C}" type="parTrans" cxnId="{F5DF0147-3CCF-4ABF-B0AC-FB33C27DB05C}">
      <dgm:prSet/>
      <dgm:spPr/>
      <dgm:t>
        <a:bodyPr/>
        <a:lstStyle/>
        <a:p>
          <a:endParaRPr lang="en-US" sz="1800" b="1">
            <a:cs typeface="B Nazanin" panose="00000400000000000000" pitchFamily="2" charset="-78"/>
          </a:endParaRPr>
        </a:p>
      </dgm:t>
    </dgm:pt>
    <dgm:pt modelId="{BCA06880-CD62-45AF-9D53-567EEB19C084}" type="sibTrans" cxnId="{F5DF0147-3CCF-4ABF-B0AC-FB33C27DB05C}">
      <dgm:prSet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sz="1800" b="1">
            <a:cs typeface="B Nazanin" panose="00000400000000000000" pitchFamily="2" charset="-78"/>
          </a:endParaRPr>
        </a:p>
      </dgm:t>
    </dgm:pt>
    <dgm:pt modelId="{5F3E2C83-0075-4C1C-8367-377983C6CBD6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1800" b="1" dirty="0" smtClean="0">
              <a:solidFill>
                <a:schemeClr val="bg1"/>
              </a:solidFill>
              <a:cs typeface="B Nazanin" panose="00000400000000000000" pitchFamily="2" charset="-78"/>
            </a:rPr>
            <a:t>2.ترغیب برای تشخیص  بیماری سل</a:t>
          </a:r>
          <a:endParaRPr lang="en-US" sz="1800" b="1" dirty="0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3CD991BB-BF1F-4357-979E-C1D71EE1B5DE}" type="parTrans" cxnId="{880B7802-FE8B-455F-950A-7C301A27E401}">
      <dgm:prSet/>
      <dgm:spPr/>
      <dgm:t>
        <a:bodyPr/>
        <a:lstStyle/>
        <a:p>
          <a:endParaRPr lang="en-US" sz="1800" b="1">
            <a:cs typeface="B Nazanin" panose="00000400000000000000" pitchFamily="2" charset="-78"/>
          </a:endParaRPr>
        </a:p>
      </dgm:t>
    </dgm:pt>
    <dgm:pt modelId="{C920287E-00A2-4F2A-9EE2-564C5E78E917}" type="sibTrans" cxnId="{880B7802-FE8B-455F-950A-7C301A27E401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sz="1800" b="1">
            <a:cs typeface="B Nazanin" panose="00000400000000000000" pitchFamily="2" charset="-78"/>
          </a:endParaRPr>
        </a:p>
      </dgm:t>
    </dgm:pt>
    <dgm:pt modelId="{92161121-31D1-47E6-92C7-63D7B054A5F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FF0000"/>
        </a:solidFill>
      </dgm:spPr>
      <dgm:t>
        <a:bodyPr/>
        <a:lstStyle/>
        <a:p>
          <a:r>
            <a:rPr lang="fa-IR" sz="1800" b="1" dirty="0" smtClean="0">
              <a:cs typeface="B Nazanin" panose="00000400000000000000" pitchFamily="2" charset="-78"/>
            </a:rPr>
            <a:t>3.غربالگری علامتی </a:t>
          </a:r>
          <a:endParaRPr lang="en-US" sz="1800" b="1" dirty="0">
            <a:cs typeface="B Nazanin" panose="00000400000000000000" pitchFamily="2" charset="-78"/>
          </a:endParaRPr>
        </a:p>
      </dgm:t>
    </dgm:pt>
    <dgm:pt modelId="{5A433533-03CB-4E25-9A86-0784490A0FC3}" type="parTrans" cxnId="{E934EBDB-85C3-440D-99D6-FD641ABBD5F9}">
      <dgm:prSet/>
      <dgm:spPr/>
      <dgm:t>
        <a:bodyPr/>
        <a:lstStyle/>
        <a:p>
          <a:endParaRPr lang="en-US" sz="1800" b="1">
            <a:cs typeface="B Nazanin" panose="00000400000000000000" pitchFamily="2" charset="-78"/>
          </a:endParaRPr>
        </a:p>
      </dgm:t>
    </dgm:pt>
    <dgm:pt modelId="{F23BBE37-AB48-44A6-98BA-AF03EB396B0B}" type="sibTrans" cxnId="{E934EBDB-85C3-440D-99D6-FD641ABBD5F9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endParaRPr lang="en-US" sz="1800" b="1">
            <a:cs typeface="B Nazanin" panose="00000400000000000000" pitchFamily="2" charset="-78"/>
          </a:endParaRPr>
        </a:p>
      </dgm:t>
    </dgm:pt>
    <dgm:pt modelId="{3E766AC4-F297-4620-A633-6B29031A4318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fa-IR" sz="1800" b="1" dirty="0" smtClean="0">
              <a:solidFill>
                <a:schemeClr val="bg1"/>
              </a:solidFill>
              <a:cs typeface="B Nazanin" panose="00000400000000000000" pitchFamily="2" charset="-78"/>
            </a:rPr>
            <a:t>5.پیگیری موارد ارجاع شده</a:t>
          </a:r>
          <a:endParaRPr lang="en-US" sz="1800" b="1" dirty="0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56EBF6E3-DA2A-48DE-9677-9D7B8E348C10}" type="parTrans" cxnId="{5B523BEA-3B3A-4279-8559-E9BF8C56140C}">
      <dgm:prSet/>
      <dgm:spPr/>
      <dgm:t>
        <a:bodyPr/>
        <a:lstStyle/>
        <a:p>
          <a:endParaRPr lang="en-US" sz="1800" b="1">
            <a:cs typeface="B Nazanin" panose="00000400000000000000" pitchFamily="2" charset="-78"/>
          </a:endParaRPr>
        </a:p>
      </dgm:t>
    </dgm:pt>
    <dgm:pt modelId="{A26FA19E-CE52-4434-A3A5-1F4A9F2F2690}" type="sibTrans" cxnId="{5B523BEA-3B3A-4279-8559-E9BF8C56140C}">
      <dgm:prSet/>
      <dgm:spPr/>
      <dgm:t>
        <a:bodyPr/>
        <a:lstStyle/>
        <a:p>
          <a:endParaRPr lang="en-US" sz="1800" b="1">
            <a:cs typeface="B Nazanin" panose="00000400000000000000" pitchFamily="2" charset="-78"/>
          </a:endParaRPr>
        </a:p>
      </dgm:t>
    </dgm:pt>
    <dgm:pt modelId="{1605CEE8-2DD8-491E-9DB6-68E4361AD90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fa-IR" sz="1800" b="1" dirty="0" smtClean="0">
              <a:cs typeface="B Nazanin" panose="00000400000000000000" pitchFamily="2" charset="-78"/>
            </a:rPr>
            <a:t>4.ارجاع درصورت وجود علامت </a:t>
          </a:r>
          <a:endParaRPr lang="en-US" sz="1800" b="1" dirty="0">
            <a:cs typeface="B Nazanin" panose="00000400000000000000" pitchFamily="2" charset="-78"/>
          </a:endParaRPr>
        </a:p>
      </dgm:t>
    </dgm:pt>
    <dgm:pt modelId="{66003DBC-4573-4194-A4A4-6BDC4B9783B8}" type="parTrans" cxnId="{67C6B3B8-C65E-4C1E-B2B7-7B1B8006A4F5}">
      <dgm:prSet/>
      <dgm:spPr/>
      <dgm:t>
        <a:bodyPr/>
        <a:lstStyle/>
        <a:p>
          <a:endParaRPr lang="en-US" sz="1800" b="1">
            <a:cs typeface="B Nazanin" panose="00000400000000000000" pitchFamily="2" charset="-78"/>
          </a:endParaRPr>
        </a:p>
      </dgm:t>
    </dgm:pt>
    <dgm:pt modelId="{76C24C07-5201-4479-A742-3393AF2BF51A}" type="sibTrans" cxnId="{67C6B3B8-C65E-4C1E-B2B7-7B1B8006A4F5}">
      <dgm:prSet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sz="1800" b="1">
            <a:cs typeface="B Nazanin" panose="00000400000000000000" pitchFamily="2" charset="-78"/>
          </a:endParaRPr>
        </a:p>
      </dgm:t>
    </dgm:pt>
    <dgm:pt modelId="{2CDA74F7-4578-48DF-B6F4-E99724229F2C}" type="pres">
      <dgm:prSet presAssocID="{194DB104-F077-497E-A8BC-F496981DE588}" presName="Name0" presStyleCnt="0">
        <dgm:presLayoutVars>
          <dgm:dir/>
          <dgm:resizeHandles val="exact"/>
        </dgm:presLayoutVars>
      </dgm:prSet>
      <dgm:spPr/>
    </dgm:pt>
    <dgm:pt modelId="{5E251604-3EAB-4D8D-A98A-E190D075FC1E}" type="pres">
      <dgm:prSet presAssocID="{007477BD-60A5-414F-8D19-00EBD626D7F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081D382-DA7E-433A-952E-4AA450B058DE}" type="pres">
      <dgm:prSet presAssocID="{BCA06880-CD62-45AF-9D53-567EEB19C084}" presName="sibTrans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7F0E0582-9733-481C-A61C-FBD90F4C9113}" type="pres">
      <dgm:prSet presAssocID="{BCA06880-CD62-45AF-9D53-567EEB19C084}" presName="connectorText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6530A744-217D-4933-A9E1-D0EADBC70F78}" type="pres">
      <dgm:prSet presAssocID="{5F3E2C83-0075-4C1C-8367-377983C6CBD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4235E76-EFAD-455C-8E59-3723C182F37A}" type="pres">
      <dgm:prSet presAssocID="{C920287E-00A2-4F2A-9EE2-564C5E78E917}" presName="sibTrans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A0E5C95F-651E-48CB-AAAF-69827BE3D2ED}" type="pres">
      <dgm:prSet presAssocID="{C920287E-00A2-4F2A-9EE2-564C5E78E917}" presName="connectorText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DE5E5AC5-AD1B-4152-88B6-DEBA63565214}" type="pres">
      <dgm:prSet presAssocID="{92161121-31D1-47E6-92C7-63D7B054A5F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561A89E-22E7-4B84-8F59-780433D931ED}" type="pres">
      <dgm:prSet presAssocID="{F23BBE37-AB48-44A6-98BA-AF03EB396B0B}" presName="sibTrans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579B9FB5-2842-417C-B90E-8446E36EDBF7}" type="pres">
      <dgm:prSet presAssocID="{F23BBE37-AB48-44A6-98BA-AF03EB396B0B}" presName="connectorText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FF4180DF-1E9D-4180-BF09-0BE25589AE83}" type="pres">
      <dgm:prSet presAssocID="{1605CEE8-2DD8-491E-9DB6-68E4361AD90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4DAABE9-47E6-4F52-A704-46394BC584E5}" type="pres">
      <dgm:prSet presAssocID="{76C24C07-5201-4479-A742-3393AF2BF51A}" presName="sibTrans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54901280-019A-4C5C-ADB4-CF19E60AD45A}" type="pres">
      <dgm:prSet presAssocID="{76C24C07-5201-4479-A742-3393AF2BF51A}" presName="connectorText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05D9A118-12B9-43F6-891C-EAB8A3402B46}" type="pres">
      <dgm:prSet presAssocID="{3E766AC4-F297-4620-A633-6B29031A431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2AE8EDE2-5296-4B1C-87A5-D23E932AE8C0}" type="presOf" srcId="{3E766AC4-F297-4620-A633-6B29031A4318}" destId="{05D9A118-12B9-43F6-891C-EAB8A3402B46}" srcOrd="0" destOrd="0" presId="urn:microsoft.com/office/officeart/2005/8/layout/process1"/>
    <dgm:cxn modelId="{2F9EA21A-0FC3-4E50-BD4C-3C18DD28E3A4}" type="presOf" srcId="{5F3E2C83-0075-4C1C-8367-377983C6CBD6}" destId="{6530A744-217D-4933-A9E1-D0EADBC70F78}" srcOrd="0" destOrd="0" presId="urn:microsoft.com/office/officeart/2005/8/layout/process1"/>
    <dgm:cxn modelId="{D5FEFC4D-FB92-4139-AB35-F1CB5630B4CA}" type="presOf" srcId="{007477BD-60A5-414F-8D19-00EBD626D7F0}" destId="{5E251604-3EAB-4D8D-A98A-E190D075FC1E}" srcOrd="0" destOrd="0" presId="urn:microsoft.com/office/officeart/2005/8/layout/process1"/>
    <dgm:cxn modelId="{A8A3438E-6C73-4CC5-A9D9-A78FA0DCD8CC}" type="presOf" srcId="{BCA06880-CD62-45AF-9D53-567EEB19C084}" destId="{0081D382-DA7E-433A-952E-4AA450B058DE}" srcOrd="0" destOrd="0" presId="urn:microsoft.com/office/officeart/2005/8/layout/process1"/>
    <dgm:cxn modelId="{507FD88C-F877-4B3B-9721-CE75105C0E65}" type="presOf" srcId="{1605CEE8-2DD8-491E-9DB6-68E4361AD906}" destId="{FF4180DF-1E9D-4180-BF09-0BE25589AE83}" srcOrd="0" destOrd="0" presId="urn:microsoft.com/office/officeart/2005/8/layout/process1"/>
    <dgm:cxn modelId="{5C4E69FE-8F26-4F3F-A2A6-110FE3C2813D}" type="presOf" srcId="{76C24C07-5201-4479-A742-3393AF2BF51A}" destId="{44DAABE9-47E6-4F52-A704-46394BC584E5}" srcOrd="0" destOrd="0" presId="urn:microsoft.com/office/officeart/2005/8/layout/process1"/>
    <dgm:cxn modelId="{880B7802-FE8B-455F-950A-7C301A27E401}" srcId="{194DB104-F077-497E-A8BC-F496981DE588}" destId="{5F3E2C83-0075-4C1C-8367-377983C6CBD6}" srcOrd="1" destOrd="0" parTransId="{3CD991BB-BF1F-4357-979E-C1D71EE1B5DE}" sibTransId="{C920287E-00A2-4F2A-9EE2-564C5E78E917}"/>
    <dgm:cxn modelId="{67C6B3B8-C65E-4C1E-B2B7-7B1B8006A4F5}" srcId="{194DB104-F077-497E-A8BC-F496981DE588}" destId="{1605CEE8-2DD8-491E-9DB6-68E4361AD906}" srcOrd="3" destOrd="0" parTransId="{66003DBC-4573-4194-A4A4-6BDC4B9783B8}" sibTransId="{76C24C07-5201-4479-A742-3393AF2BF51A}"/>
    <dgm:cxn modelId="{FA644678-069C-4F27-8F37-E3ED78ED096D}" type="presOf" srcId="{F23BBE37-AB48-44A6-98BA-AF03EB396B0B}" destId="{F561A89E-22E7-4B84-8F59-780433D931ED}" srcOrd="0" destOrd="0" presId="urn:microsoft.com/office/officeart/2005/8/layout/process1"/>
    <dgm:cxn modelId="{5B523BEA-3B3A-4279-8559-E9BF8C56140C}" srcId="{194DB104-F077-497E-A8BC-F496981DE588}" destId="{3E766AC4-F297-4620-A633-6B29031A4318}" srcOrd="4" destOrd="0" parTransId="{56EBF6E3-DA2A-48DE-9677-9D7B8E348C10}" sibTransId="{A26FA19E-CE52-4434-A3A5-1F4A9F2F2690}"/>
    <dgm:cxn modelId="{90851A2C-4F18-4ABB-A24B-6EF512DB35F3}" type="presOf" srcId="{76C24C07-5201-4479-A742-3393AF2BF51A}" destId="{54901280-019A-4C5C-ADB4-CF19E60AD45A}" srcOrd="1" destOrd="0" presId="urn:microsoft.com/office/officeart/2005/8/layout/process1"/>
    <dgm:cxn modelId="{86F5EE4A-62A6-4D97-8139-B1B095EA20F9}" type="presOf" srcId="{C920287E-00A2-4F2A-9EE2-564C5E78E917}" destId="{54235E76-EFAD-455C-8E59-3723C182F37A}" srcOrd="0" destOrd="0" presId="urn:microsoft.com/office/officeart/2005/8/layout/process1"/>
    <dgm:cxn modelId="{1CC0A74A-9867-449B-AB3B-073D035A6CE2}" type="presOf" srcId="{92161121-31D1-47E6-92C7-63D7B054A5F6}" destId="{DE5E5AC5-AD1B-4152-88B6-DEBA63565214}" srcOrd="0" destOrd="0" presId="urn:microsoft.com/office/officeart/2005/8/layout/process1"/>
    <dgm:cxn modelId="{E934EBDB-85C3-440D-99D6-FD641ABBD5F9}" srcId="{194DB104-F077-497E-A8BC-F496981DE588}" destId="{92161121-31D1-47E6-92C7-63D7B054A5F6}" srcOrd="2" destOrd="0" parTransId="{5A433533-03CB-4E25-9A86-0784490A0FC3}" sibTransId="{F23BBE37-AB48-44A6-98BA-AF03EB396B0B}"/>
    <dgm:cxn modelId="{F5DF0147-3CCF-4ABF-B0AC-FB33C27DB05C}" srcId="{194DB104-F077-497E-A8BC-F496981DE588}" destId="{007477BD-60A5-414F-8D19-00EBD626D7F0}" srcOrd="0" destOrd="0" parTransId="{A40E413B-AF04-44AE-8967-1703FA96668C}" sibTransId="{BCA06880-CD62-45AF-9D53-567EEB19C084}"/>
    <dgm:cxn modelId="{DDCB9784-D6F4-432B-859A-3FF88443F47A}" type="presOf" srcId="{C920287E-00A2-4F2A-9EE2-564C5E78E917}" destId="{A0E5C95F-651E-48CB-AAAF-69827BE3D2ED}" srcOrd="1" destOrd="0" presId="urn:microsoft.com/office/officeart/2005/8/layout/process1"/>
    <dgm:cxn modelId="{96BA60A7-CBB4-4177-BDAD-DC72FD3A22B3}" type="presOf" srcId="{F23BBE37-AB48-44A6-98BA-AF03EB396B0B}" destId="{579B9FB5-2842-417C-B90E-8446E36EDBF7}" srcOrd="1" destOrd="0" presId="urn:microsoft.com/office/officeart/2005/8/layout/process1"/>
    <dgm:cxn modelId="{91984D62-F7AD-4133-92A7-8517E08F2814}" type="presOf" srcId="{194DB104-F077-497E-A8BC-F496981DE588}" destId="{2CDA74F7-4578-48DF-B6F4-E99724229F2C}" srcOrd="0" destOrd="0" presId="urn:microsoft.com/office/officeart/2005/8/layout/process1"/>
    <dgm:cxn modelId="{E94504DB-19F2-4D1B-8251-446F4BBD0EAA}" type="presOf" srcId="{BCA06880-CD62-45AF-9D53-567EEB19C084}" destId="{7F0E0582-9733-481C-A61C-FBD90F4C9113}" srcOrd="1" destOrd="0" presId="urn:microsoft.com/office/officeart/2005/8/layout/process1"/>
    <dgm:cxn modelId="{A062F795-1596-442F-93CF-AED08A7758C1}" type="presParOf" srcId="{2CDA74F7-4578-48DF-B6F4-E99724229F2C}" destId="{5E251604-3EAB-4D8D-A98A-E190D075FC1E}" srcOrd="0" destOrd="0" presId="urn:microsoft.com/office/officeart/2005/8/layout/process1"/>
    <dgm:cxn modelId="{7028652B-E455-4E25-8903-666C9FD19AD4}" type="presParOf" srcId="{2CDA74F7-4578-48DF-B6F4-E99724229F2C}" destId="{0081D382-DA7E-433A-952E-4AA450B058DE}" srcOrd="1" destOrd="0" presId="urn:microsoft.com/office/officeart/2005/8/layout/process1"/>
    <dgm:cxn modelId="{985ED7F7-34AF-497D-9CB2-4597F98D906B}" type="presParOf" srcId="{0081D382-DA7E-433A-952E-4AA450B058DE}" destId="{7F0E0582-9733-481C-A61C-FBD90F4C9113}" srcOrd="0" destOrd="0" presId="urn:microsoft.com/office/officeart/2005/8/layout/process1"/>
    <dgm:cxn modelId="{2A31C63C-AA4E-4D59-81E4-DF92BF9414DB}" type="presParOf" srcId="{2CDA74F7-4578-48DF-B6F4-E99724229F2C}" destId="{6530A744-217D-4933-A9E1-D0EADBC70F78}" srcOrd="2" destOrd="0" presId="urn:microsoft.com/office/officeart/2005/8/layout/process1"/>
    <dgm:cxn modelId="{5A5A9AE4-BD1E-4962-840C-A758762A7FB4}" type="presParOf" srcId="{2CDA74F7-4578-48DF-B6F4-E99724229F2C}" destId="{54235E76-EFAD-455C-8E59-3723C182F37A}" srcOrd="3" destOrd="0" presId="urn:microsoft.com/office/officeart/2005/8/layout/process1"/>
    <dgm:cxn modelId="{DED5893C-93D7-4263-BEDE-D173A0497CC7}" type="presParOf" srcId="{54235E76-EFAD-455C-8E59-3723C182F37A}" destId="{A0E5C95F-651E-48CB-AAAF-69827BE3D2ED}" srcOrd="0" destOrd="0" presId="urn:microsoft.com/office/officeart/2005/8/layout/process1"/>
    <dgm:cxn modelId="{E7D24639-1AD0-4FAC-84C9-8443DBECD3F3}" type="presParOf" srcId="{2CDA74F7-4578-48DF-B6F4-E99724229F2C}" destId="{DE5E5AC5-AD1B-4152-88B6-DEBA63565214}" srcOrd="4" destOrd="0" presId="urn:microsoft.com/office/officeart/2005/8/layout/process1"/>
    <dgm:cxn modelId="{EB749241-9FE6-4A1C-BC8C-40E5BDAF69BF}" type="presParOf" srcId="{2CDA74F7-4578-48DF-B6F4-E99724229F2C}" destId="{F561A89E-22E7-4B84-8F59-780433D931ED}" srcOrd="5" destOrd="0" presId="urn:microsoft.com/office/officeart/2005/8/layout/process1"/>
    <dgm:cxn modelId="{06A9723E-31E8-4FBB-9C06-3F04C490F34E}" type="presParOf" srcId="{F561A89E-22E7-4B84-8F59-780433D931ED}" destId="{579B9FB5-2842-417C-B90E-8446E36EDBF7}" srcOrd="0" destOrd="0" presId="urn:microsoft.com/office/officeart/2005/8/layout/process1"/>
    <dgm:cxn modelId="{43EDDA12-287A-4179-979D-A8AD8A1903CB}" type="presParOf" srcId="{2CDA74F7-4578-48DF-B6F4-E99724229F2C}" destId="{FF4180DF-1E9D-4180-BF09-0BE25589AE83}" srcOrd="6" destOrd="0" presId="urn:microsoft.com/office/officeart/2005/8/layout/process1"/>
    <dgm:cxn modelId="{83D829C1-E05A-4873-92F6-7239EC62A697}" type="presParOf" srcId="{2CDA74F7-4578-48DF-B6F4-E99724229F2C}" destId="{44DAABE9-47E6-4F52-A704-46394BC584E5}" srcOrd="7" destOrd="0" presId="urn:microsoft.com/office/officeart/2005/8/layout/process1"/>
    <dgm:cxn modelId="{2802806B-B51E-4777-9BA7-D697F3BFF62A}" type="presParOf" srcId="{44DAABE9-47E6-4F52-A704-46394BC584E5}" destId="{54901280-019A-4C5C-ADB4-CF19E60AD45A}" srcOrd="0" destOrd="0" presId="urn:microsoft.com/office/officeart/2005/8/layout/process1"/>
    <dgm:cxn modelId="{07D1AE73-08DA-472E-A4FA-D719E4599DC0}" type="presParOf" srcId="{2CDA74F7-4578-48DF-B6F4-E99724229F2C}" destId="{05D9A118-12B9-43F6-891C-EAB8A3402B46}" srcOrd="8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94DB104-F077-497E-A8BC-F496981DE588}" type="doc">
      <dgm:prSet loTypeId="urn:microsoft.com/office/officeart/2005/8/layout/process1" loCatId="process" qsTypeId="urn:microsoft.com/office/officeart/2005/8/quickstyle/simple1" qsCatId="simple" csTypeId="urn:microsoft.com/office/officeart/2005/8/colors/accent3_2" csCatId="accent3" phldr="1"/>
      <dgm:spPr/>
    </dgm:pt>
    <dgm:pt modelId="{007477BD-60A5-414F-8D19-00EBD626D7F0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>
              <a:solidFill>
                <a:schemeClr val="bg1"/>
              </a:solidFill>
              <a:cs typeface="B Nazanin" panose="00000400000000000000" pitchFamily="2" charset="-78"/>
            </a:rPr>
            <a:t>1.ایجاد تمایل به انجام تست</a:t>
          </a:r>
          <a:endParaRPr lang="en-US" sz="2400" b="1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A40E413B-AF04-44AE-8967-1703FA96668C}" type="parTrans" cxnId="{F5DF0147-3CCF-4ABF-B0AC-FB33C27DB05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BCA06880-CD62-45AF-9D53-567EEB19C084}" type="sibTrans" cxnId="{F5DF0147-3CCF-4ABF-B0AC-FB33C27DB05C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5F3E2C83-0075-4C1C-8367-377983C6CBD6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>
              <a:solidFill>
                <a:schemeClr val="bg1"/>
              </a:solidFill>
              <a:cs typeface="B Nazanin" panose="00000400000000000000" pitchFamily="2" charset="-78"/>
            </a:rPr>
            <a:t>2.توصیه به انجام تست</a:t>
          </a:r>
          <a:endParaRPr lang="en-US" sz="2400" b="1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3CD991BB-BF1F-4357-979E-C1D71EE1B5DE}" type="parTrans" cxnId="{880B7802-FE8B-455F-950A-7C301A27E401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C920287E-00A2-4F2A-9EE2-564C5E78E917}" type="sibTrans" cxnId="{880B7802-FE8B-455F-950A-7C301A27E401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92161121-31D1-47E6-92C7-63D7B054A5F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>
              <a:cs typeface="B Nazanin" panose="00000400000000000000" pitchFamily="2" charset="-78"/>
            </a:rPr>
            <a:t>3.انجام تست اولیه</a:t>
          </a:r>
          <a:endParaRPr lang="en-US" sz="2400" b="1">
            <a:cs typeface="B Nazanin" panose="00000400000000000000" pitchFamily="2" charset="-78"/>
          </a:endParaRPr>
        </a:p>
      </dgm:t>
    </dgm:pt>
    <dgm:pt modelId="{5A433533-03CB-4E25-9A86-0784490A0FC3}" type="parTrans" cxnId="{E934EBDB-85C3-440D-99D6-FD641ABBD5F9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F23BBE37-AB48-44A6-98BA-AF03EB396B0B}" type="sibTrans" cxnId="{E934EBDB-85C3-440D-99D6-FD641ABBD5F9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3E766AC4-F297-4620-A633-6B29031A4318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 dirty="0">
              <a:solidFill>
                <a:schemeClr val="bg1"/>
              </a:solidFill>
              <a:cs typeface="B Nazanin" panose="00000400000000000000" pitchFamily="2" charset="-78"/>
            </a:rPr>
            <a:t>5</a:t>
          </a:r>
          <a:r>
            <a:rPr lang="fa-IR" sz="2400" b="1" dirty="0" smtClean="0">
              <a:solidFill>
                <a:schemeClr val="bg1"/>
              </a:solidFill>
              <a:cs typeface="B Nazanin" panose="00000400000000000000" pitchFamily="2" charset="-78"/>
            </a:rPr>
            <a:t>. ارجاع و ترغیب </a:t>
          </a:r>
          <a:r>
            <a:rPr lang="fa-IR" sz="2400" b="1" dirty="0">
              <a:solidFill>
                <a:schemeClr val="bg1"/>
              </a:solidFill>
              <a:cs typeface="B Nazanin" panose="00000400000000000000" pitchFamily="2" charset="-78"/>
            </a:rPr>
            <a:t>برای تست تاییدی</a:t>
          </a:r>
          <a:endParaRPr lang="en-US" sz="2400" b="1" dirty="0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56EBF6E3-DA2A-48DE-9677-9D7B8E348C10}" type="parTrans" cxnId="{5B523BEA-3B3A-4279-8559-E9BF8C56140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A26FA19E-CE52-4434-A3A5-1F4A9F2F2690}" type="sibTrans" cxnId="{5B523BEA-3B3A-4279-8559-E9BF8C56140C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1605CEE8-2DD8-491E-9DB6-68E4361AD906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400" b="1" dirty="0">
              <a:cs typeface="B Nazanin" panose="00000400000000000000" pitchFamily="2" charset="-78"/>
            </a:rPr>
            <a:t>4.اعلام </a:t>
          </a:r>
          <a:r>
            <a:rPr lang="fa-IR" sz="2400" b="1" dirty="0" smtClean="0">
              <a:cs typeface="B Nazanin" panose="00000400000000000000" pitchFamily="2" charset="-78"/>
            </a:rPr>
            <a:t>نتیجه</a:t>
          </a:r>
          <a:endParaRPr lang="en-US" sz="2400" b="1" dirty="0">
            <a:cs typeface="B Nazanin" panose="00000400000000000000" pitchFamily="2" charset="-78"/>
          </a:endParaRPr>
        </a:p>
      </dgm:t>
    </dgm:pt>
    <dgm:pt modelId="{66003DBC-4573-4194-A4A4-6BDC4B9783B8}" type="parTrans" cxnId="{67C6B3B8-C65E-4C1E-B2B7-7B1B8006A4F5}">
      <dgm:prSet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76C24C07-5201-4479-A742-3393AF2BF51A}" type="sibTrans" cxnId="{67C6B3B8-C65E-4C1E-B2B7-7B1B8006A4F5}">
      <dgm:prSet custT="1"/>
      <dgm:spPr/>
      <dgm:t>
        <a:bodyPr/>
        <a:lstStyle/>
        <a:p>
          <a:endParaRPr lang="en-US" sz="2400" b="1">
            <a:cs typeface="B Nazanin" panose="00000400000000000000" pitchFamily="2" charset="-78"/>
          </a:endParaRPr>
        </a:p>
      </dgm:t>
    </dgm:pt>
    <dgm:pt modelId="{DC50432B-37BF-4D4D-B788-F79E080D85A2}" type="pres">
      <dgm:prSet presAssocID="{194DB104-F077-497E-A8BC-F496981DE588}" presName="Name0" presStyleCnt="0">
        <dgm:presLayoutVars>
          <dgm:dir/>
          <dgm:resizeHandles val="exact"/>
        </dgm:presLayoutVars>
      </dgm:prSet>
      <dgm:spPr/>
    </dgm:pt>
    <dgm:pt modelId="{C11A54AD-7B73-4835-9AA7-5C9752DA35D8}" type="pres">
      <dgm:prSet presAssocID="{007477BD-60A5-414F-8D19-00EBD626D7F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9F6123A-D7D1-44C0-B261-C6E985DDBE22}" type="pres">
      <dgm:prSet presAssocID="{BCA06880-CD62-45AF-9D53-567EEB19C084}" presName="sibTrans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B32962F7-9FCA-4E4A-8886-8ABDF66CFA6E}" type="pres">
      <dgm:prSet presAssocID="{BCA06880-CD62-45AF-9D53-567EEB19C084}" presName="connectorText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594A870A-2A76-4B93-91FF-423918546E7E}" type="pres">
      <dgm:prSet presAssocID="{5F3E2C83-0075-4C1C-8367-377983C6CBD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2F79BB9-C984-4A9E-A145-ABDBCCD6C038}" type="pres">
      <dgm:prSet presAssocID="{C920287E-00A2-4F2A-9EE2-564C5E78E917}" presName="sibTrans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651BC5AE-A415-4690-9F07-8286AD65E8FA}" type="pres">
      <dgm:prSet presAssocID="{C920287E-00A2-4F2A-9EE2-564C5E78E917}" presName="connectorText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2032CEBA-1D44-4CB8-BF1C-AE4A08F57CEF}" type="pres">
      <dgm:prSet presAssocID="{92161121-31D1-47E6-92C7-63D7B054A5F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0D8DF92-B148-4240-AA2B-4CA447C8C3E1}" type="pres">
      <dgm:prSet presAssocID="{F23BBE37-AB48-44A6-98BA-AF03EB396B0B}" presName="sibTrans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D62B6BC0-9635-405D-A04A-07ABCE971919}" type="pres">
      <dgm:prSet presAssocID="{F23BBE37-AB48-44A6-98BA-AF03EB396B0B}" presName="connectorText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0605D777-C0F5-49EF-83D7-21698538E96E}" type="pres">
      <dgm:prSet presAssocID="{1605CEE8-2DD8-491E-9DB6-68E4361AD90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F65A18A-5748-46D9-9DCA-7B1E5658D714}" type="pres">
      <dgm:prSet presAssocID="{76C24C07-5201-4479-A742-3393AF2BF51A}" presName="sibTrans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85F6BEF9-53BC-44C8-B3E6-5C576F440FB1}" type="pres">
      <dgm:prSet presAssocID="{76C24C07-5201-4479-A742-3393AF2BF51A}" presName="connectorText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F513806F-5C78-4DDD-B334-4B2943E3F0E6}" type="pres">
      <dgm:prSet presAssocID="{3E766AC4-F297-4620-A633-6B29031A431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03BDBEA4-101F-4FC5-BA2B-21ED5D2E273D}" type="presOf" srcId="{3E766AC4-F297-4620-A633-6B29031A4318}" destId="{F513806F-5C78-4DDD-B334-4B2943E3F0E6}" srcOrd="0" destOrd="0" presId="urn:microsoft.com/office/officeart/2005/8/layout/process1"/>
    <dgm:cxn modelId="{6888DDAC-AA1D-4DCD-9BDA-02568E678D24}" type="presOf" srcId="{5F3E2C83-0075-4C1C-8367-377983C6CBD6}" destId="{594A870A-2A76-4B93-91FF-423918546E7E}" srcOrd="0" destOrd="0" presId="urn:microsoft.com/office/officeart/2005/8/layout/process1"/>
    <dgm:cxn modelId="{94DC5BE6-D4CF-489A-994C-3689D4129894}" type="presOf" srcId="{F23BBE37-AB48-44A6-98BA-AF03EB396B0B}" destId="{D62B6BC0-9635-405D-A04A-07ABCE971919}" srcOrd="1" destOrd="0" presId="urn:microsoft.com/office/officeart/2005/8/layout/process1"/>
    <dgm:cxn modelId="{738E0BF8-A62B-4184-9FF1-5D5A8198029E}" type="presOf" srcId="{F23BBE37-AB48-44A6-98BA-AF03EB396B0B}" destId="{F0D8DF92-B148-4240-AA2B-4CA447C8C3E1}" srcOrd="0" destOrd="0" presId="urn:microsoft.com/office/officeart/2005/8/layout/process1"/>
    <dgm:cxn modelId="{D234F8FB-FC5D-4B14-9528-6432C6823B5B}" type="presOf" srcId="{BCA06880-CD62-45AF-9D53-567EEB19C084}" destId="{79F6123A-D7D1-44C0-B261-C6E985DDBE22}" srcOrd="0" destOrd="0" presId="urn:microsoft.com/office/officeart/2005/8/layout/process1"/>
    <dgm:cxn modelId="{880B7802-FE8B-455F-950A-7C301A27E401}" srcId="{194DB104-F077-497E-A8BC-F496981DE588}" destId="{5F3E2C83-0075-4C1C-8367-377983C6CBD6}" srcOrd="1" destOrd="0" parTransId="{3CD991BB-BF1F-4357-979E-C1D71EE1B5DE}" sibTransId="{C920287E-00A2-4F2A-9EE2-564C5E78E917}"/>
    <dgm:cxn modelId="{67C6B3B8-C65E-4C1E-B2B7-7B1B8006A4F5}" srcId="{194DB104-F077-497E-A8BC-F496981DE588}" destId="{1605CEE8-2DD8-491E-9DB6-68E4361AD906}" srcOrd="3" destOrd="0" parTransId="{66003DBC-4573-4194-A4A4-6BDC4B9783B8}" sibTransId="{76C24C07-5201-4479-A742-3393AF2BF51A}"/>
    <dgm:cxn modelId="{5B523BEA-3B3A-4279-8559-E9BF8C56140C}" srcId="{194DB104-F077-497E-A8BC-F496981DE588}" destId="{3E766AC4-F297-4620-A633-6B29031A4318}" srcOrd="4" destOrd="0" parTransId="{56EBF6E3-DA2A-48DE-9677-9D7B8E348C10}" sibTransId="{A26FA19E-CE52-4434-A3A5-1F4A9F2F2690}"/>
    <dgm:cxn modelId="{603A399B-0B87-4E46-AEF0-F3EB09530DBB}" type="presOf" srcId="{BCA06880-CD62-45AF-9D53-567EEB19C084}" destId="{B32962F7-9FCA-4E4A-8886-8ABDF66CFA6E}" srcOrd="1" destOrd="0" presId="urn:microsoft.com/office/officeart/2005/8/layout/process1"/>
    <dgm:cxn modelId="{50585965-EA2E-45DC-BFFD-31FC05FC93B0}" type="presOf" srcId="{C920287E-00A2-4F2A-9EE2-564C5E78E917}" destId="{651BC5AE-A415-4690-9F07-8286AD65E8FA}" srcOrd="1" destOrd="0" presId="urn:microsoft.com/office/officeart/2005/8/layout/process1"/>
    <dgm:cxn modelId="{3CF5348E-F5B2-41C1-B8B9-F1748925B905}" type="presOf" srcId="{1605CEE8-2DD8-491E-9DB6-68E4361AD906}" destId="{0605D777-C0F5-49EF-83D7-21698538E96E}" srcOrd="0" destOrd="0" presId="urn:microsoft.com/office/officeart/2005/8/layout/process1"/>
    <dgm:cxn modelId="{B4C7C140-1FBF-4F0A-995F-5148FA1AC4F5}" type="presOf" srcId="{194DB104-F077-497E-A8BC-F496981DE588}" destId="{DC50432B-37BF-4D4D-B788-F79E080D85A2}" srcOrd="0" destOrd="0" presId="urn:microsoft.com/office/officeart/2005/8/layout/process1"/>
    <dgm:cxn modelId="{464BEB43-C2B8-4B07-9918-55E4C61AC2EA}" type="presOf" srcId="{92161121-31D1-47E6-92C7-63D7B054A5F6}" destId="{2032CEBA-1D44-4CB8-BF1C-AE4A08F57CEF}" srcOrd="0" destOrd="0" presId="urn:microsoft.com/office/officeart/2005/8/layout/process1"/>
    <dgm:cxn modelId="{FF76C892-6903-46F4-8A49-7E521ADE4647}" type="presOf" srcId="{76C24C07-5201-4479-A742-3393AF2BF51A}" destId="{7F65A18A-5748-46D9-9DCA-7B1E5658D714}" srcOrd="0" destOrd="0" presId="urn:microsoft.com/office/officeart/2005/8/layout/process1"/>
    <dgm:cxn modelId="{E934EBDB-85C3-440D-99D6-FD641ABBD5F9}" srcId="{194DB104-F077-497E-A8BC-F496981DE588}" destId="{92161121-31D1-47E6-92C7-63D7B054A5F6}" srcOrd="2" destOrd="0" parTransId="{5A433533-03CB-4E25-9A86-0784490A0FC3}" sibTransId="{F23BBE37-AB48-44A6-98BA-AF03EB396B0B}"/>
    <dgm:cxn modelId="{F5DF0147-3CCF-4ABF-B0AC-FB33C27DB05C}" srcId="{194DB104-F077-497E-A8BC-F496981DE588}" destId="{007477BD-60A5-414F-8D19-00EBD626D7F0}" srcOrd="0" destOrd="0" parTransId="{A40E413B-AF04-44AE-8967-1703FA96668C}" sibTransId="{BCA06880-CD62-45AF-9D53-567EEB19C084}"/>
    <dgm:cxn modelId="{23137786-D9CD-4355-91DA-AF8A98E6C9BC}" type="presOf" srcId="{007477BD-60A5-414F-8D19-00EBD626D7F0}" destId="{C11A54AD-7B73-4835-9AA7-5C9752DA35D8}" srcOrd="0" destOrd="0" presId="urn:microsoft.com/office/officeart/2005/8/layout/process1"/>
    <dgm:cxn modelId="{49A86540-0970-440C-9273-096C952EFF4F}" type="presOf" srcId="{C920287E-00A2-4F2A-9EE2-564C5E78E917}" destId="{92F79BB9-C984-4A9E-A145-ABDBCCD6C038}" srcOrd="0" destOrd="0" presId="urn:microsoft.com/office/officeart/2005/8/layout/process1"/>
    <dgm:cxn modelId="{75CE7FE8-A933-4ABA-A8E7-8ECD4F092BC0}" type="presOf" srcId="{76C24C07-5201-4479-A742-3393AF2BF51A}" destId="{85F6BEF9-53BC-44C8-B3E6-5C576F440FB1}" srcOrd="1" destOrd="0" presId="urn:microsoft.com/office/officeart/2005/8/layout/process1"/>
    <dgm:cxn modelId="{9AE4466E-032F-46CC-9220-ED8F08BB419A}" type="presParOf" srcId="{DC50432B-37BF-4D4D-B788-F79E080D85A2}" destId="{C11A54AD-7B73-4835-9AA7-5C9752DA35D8}" srcOrd="0" destOrd="0" presId="urn:microsoft.com/office/officeart/2005/8/layout/process1"/>
    <dgm:cxn modelId="{D4367939-E975-4311-8BE6-BFD1EBEE9BE9}" type="presParOf" srcId="{DC50432B-37BF-4D4D-B788-F79E080D85A2}" destId="{79F6123A-D7D1-44C0-B261-C6E985DDBE22}" srcOrd="1" destOrd="0" presId="urn:microsoft.com/office/officeart/2005/8/layout/process1"/>
    <dgm:cxn modelId="{B06E9FB6-514B-484F-8CB3-C3AE7D45AD88}" type="presParOf" srcId="{79F6123A-D7D1-44C0-B261-C6E985DDBE22}" destId="{B32962F7-9FCA-4E4A-8886-8ABDF66CFA6E}" srcOrd="0" destOrd="0" presId="urn:microsoft.com/office/officeart/2005/8/layout/process1"/>
    <dgm:cxn modelId="{85BDC446-86B0-4979-BE3B-5E155C39C99E}" type="presParOf" srcId="{DC50432B-37BF-4D4D-B788-F79E080D85A2}" destId="{594A870A-2A76-4B93-91FF-423918546E7E}" srcOrd="2" destOrd="0" presId="urn:microsoft.com/office/officeart/2005/8/layout/process1"/>
    <dgm:cxn modelId="{C61910E3-0FB5-429B-B733-F358B70E8CD8}" type="presParOf" srcId="{DC50432B-37BF-4D4D-B788-F79E080D85A2}" destId="{92F79BB9-C984-4A9E-A145-ABDBCCD6C038}" srcOrd="3" destOrd="0" presId="urn:microsoft.com/office/officeart/2005/8/layout/process1"/>
    <dgm:cxn modelId="{82365CAE-247C-4D50-91CC-351878AEE703}" type="presParOf" srcId="{92F79BB9-C984-4A9E-A145-ABDBCCD6C038}" destId="{651BC5AE-A415-4690-9F07-8286AD65E8FA}" srcOrd="0" destOrd="0" presId="urn:microsoft.com/office/officeart/2005/8/layout/process1"/>
    <dgm:cxn modelId="{C7A4B485-8E2C-4CEA-B95D-AE16D1A857C7}" type="presParOf" srcId="{DC50432B-37BF-4D4D-B788-F79E080D85A2}" destId="{2032CEBA-1D44-4CB8-BF1C-AE4A08F57CEF}" srcOrd="4" destOrd="0" presId="urn:microsoft.com/office/officeart/2005/8/layout/process1"/>
    <dgm:cxn modelId="{414BB858-B4C1-4A4C-B7EF-55DF42B06F81}" type="presParOf" srcId="{DC50432B-37BF-4D4D-B788-F79E080D85A2}" destId="{F0D8DF92-B148-4240-AA2B-4CA447C8C3E1}" srcOrd="5" destOrd="0" presId="urn:microsoft.com/office/officeart/2005/8/layout/process1"/>
    <dgm:cxn modelId="{17B1C03B-CB66-4A04-A81E-0E817082FF8D}" type="presParOf" srcId="{F0D8DF92-B148-4240-AA2B-4CA447C8C3E1}" destId="{D62B6BC0-9635-405D-A04A-07ABCE971919}" srcOrd="0" destOrd="0" presId="urn:microsoft.com/office/officeart/2005/8/layout/process1"/>
    <dgm:cxn modelId="{DFD14BD6-6429-46B1-8B1E-EB1DAF164398}" type="presParOf" srcId="{DC50432B-37BF-4D4D-B788-F79E080D85A2}" destId="{0605D777-C0F5-49EF-83D7-21698538E96E}" srcOrd="6" destOrd="0" presId="urn:microsoft.com/office/officeart/2005/8/layout/process1"/>
    <dgm:cxn modelId="{2837540A-FDF2-428C-A9D9-5B0293DAD6E3}" type="presParOf" srcId="{DC50432B-37BF-4D4D-B788-F79E080D85A2}" destId="{7F65A18A-5748-46D9-9DCA-7B1E5658D714}" srcOrd="7" destOrd="0" presId="urn:microsoft.com/office/officeart/2005/8/layout/process1"/>
    <dgm:cxn modelId="{6CF68AA6-69F9-4071-8A6E-F83C1394C18A}" type="presParOf" srcId="{7F65A18A-5748-46D9-9DCA-7B1E5658D714}" destId="{85F6BEF9-53BC-44C8-B3E6-5C576F440FB1}" srcOrd="0" destOrd="0" presId="urn:microsoft.com/office/officeart/2005/8/layout/process1"/>
    <dgm:cxn modelId="{40B8FF45-3483-46B7-9718-03248208B28B}" type="presParOf" srcId="{DC50432B-37BF-4D4D-B788-F79E080D85A2}" destId="{F513806F-5C78-4DDD-B334-4B2943E3F0E6}" srcOrd="8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301B6C9-4758-4588-A028-E70929DD8EED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72BCA973-ABC6-479A-8728-0CF0499C819C}">
      <dgm:prSet phldrT="[Text]" custT="1"/>
      <dgm:spPr/>
      <dgm:t>
        <a:bodyPr/>
        <a:lstStyle/>
        <a:p>
          <a:pPr rtl="1"/>
          <a:r>
            <a:rPr lang="fa-IR" sz="3200" dirty="0" smtClean="0"/>
            <a:t>1</a:t>
          </a:r>
          <a:endParaRPr lang="fa-IR" sz="3200" dirty="0"/>
        </a:p>
      </dgm:t>
    </dgm:pt>
    <dgm:pt modelId="{FFB476BE-6B4F-4C1F-AE8F-BE54C3EBA350}" type="parTrans" cxnId="{6D6BDB2B-D492-4173-9D46-F36F85616C83}">
      <dgm:prSet/>
      <dgm:spPr/>
      <dgm:t>
        <a:bodyPr/>
        <a:lstStyle/>
        <a:p>
          <a:pPr rtl="1"/>
          <a:endParaRPr lang="fa-IR" sz="2800"/>
        </a:p>
      </dgm:t>
    </dgm:pt>
    <dgm:pt modelId="{ADC52F20-3E49-4E80-9F86-B422C46ABF85}" type="sibTrans" cxnId="{6D6BDB2B-D492-4173-9D46-F36F85616C83}">
      <dgm:prSet/>
      <dgm:spPr/>
      <dgm:t>
        <a:bodyPr/>
        <a:lstStyle/>
        <a:p>
          <a:pPr rtl="1"/>
          <a:endParaRPr lang="fa-IR" sz="2800"/>
        </a:p>
      </dgm:t>
    </dgm:pt>
    <dgm:pt modelId="{1FF00500-5EB2-425B-BE02-9AF719F0DA43}">
      <dgm:prSet phldrT="[Text]" custT="1"/>
      <dgm:spPr>
        <a:ln>
          <a:noFill/>
        </a:ln>
      </dgm:spPr>
      <dgm:t>
        <a:bodyPr/>
        <a:lstStyle/>
        <a:p>
          <a:pPr rtl="1"/>
          <a:r>
            <a:rPr lang="fa-IR" sz="4000" b="1" dirty="0" smtClean="0">
              <a:solidFill>
                <a:srgbClr val="FFC000"/>
              </a:solidFill>
            </a:rPr>
            <a:t>نتیجه تست را واضحا اعلام کنید</a:t>
          </a:r>
          <a:endParaRPr lang="fa-IR" sz="4000" b="1" dirty="0">
            <a:solidFill>
              <a:srgbClr val="FFC000"/>
            </a:solidFill>
          </a:endParaRPr>
        </a:p>
      </dgm:t>
    </dgm:pt>
    <dgm:pt modelId="{53BD39F9-5266-4E55-A26D-8DE9A34DB78C}" type="parTrans" cxnId="{D1A15C8E-18E3-4FE3-B4A7-F14BD53D5AE8}">
      <dgm:prSet/>
      <dgm:spPr/>
      <dgm:t>
        <a:bodyPr/>
        <a:lstStyle/>
        <a:p>
          <a:pPr rtl="1"/>
          <a:endParaRPr lang="fa-IR" sz="2800"/>
        </a:p>
      </dgm:t>
    </dgm:pt>
    <dgm:pt modelId="{80CEE5F2-02CB-41DD-8B99-2F26878044CD}" type="sibTrans" cxnId="{D1A15C8E-18E3-4FE3-B4A7-F14BD53D5AE8}">
      <dgm:prSet/>
      <dgm:spPr/>
      <dgm:t>
        <a:bodyPr/>
        <a:lstStyle/>
        <a:p>
          <a:pPr rtl="1"/>
          <a:endParaRPr lang="fa-IR" sz="2800"/>
        </a:p>
      </dgm:t>
    </dgm:pt>
    <dgm:pt modelId="{6A04A7B3-F173-464B-90EE-42D1ED23D6FD}">
      <dgm:prSet phldrT="[Text]" custT="1"/>
      <dgm:spPr>
        <a:solidFill>
          <a:srgbClr val="C00000"/>
        </a:solidFill>
      </dgm:spPr>
      <dgm:t>
        <a:bodyPr/>
        <a:lstStyle/>
        <a:p>
          <a:pPr rtl="1"/>
          <a:r>
            <a:rPr lang="fa-IR" sz="3200" dirty="0" smtClean="0"/>
            <a:t>2</a:t>
          </a:r>
          <a:endParaRPr lang="fa-IR" sz="3200" dirty="0"/>
        </a:p>
      </dgm:t>
    </dgm:pt>
    <dgm:pt modelId="{14C1F099-2392-4707-BF15-81B90A163C64}" type="parTrans" cxnId="{ED0545F5-38D2-485D-822B-7B655068B7ED}">
      <dgm:prSet/>
      <dgm:spPr/>
      <dgm:t>
        <a:bodyPr/>
        <a:lstStyle/>
        <a:p>
          <a:pPr rtl="1"/>
          <a:endParaRPr lang="fa-IR" sz="2800"/>
        </a:p>
      </dgm:t>
    </dgm:pt>
    <dgm:pt modelId="{F3FDC4F4-318C-4742-96A9-261E2F532118}" type="sibTrans" cxnId="{ED0545F5-38D2-485D-822B-7B655068B7ED}">
      <dgm:prSet/>
      <dgm:spPr/>
      <dgm:t>
        <a:bodyPr/>
        <a:lstStyle/>
        <a:p>
          <a:pPr rtl="1"/>
          <a:endParaRPr lang="fa-IR" sz="2800"/>
        </a:p>
      </dgm:t>
    </dgm:pt>
    <dgm:pt modelId="{11DA36F9-07B5-46C8-A752-9192FDB7A0E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fa-IR" sz="3200" dirty="0" smtClean="0"/>
            <a:t>3</a:t>
          </a:r>
          <a:endParaRPr lang="fa-IR" sz="3200" dirty="0"/>
        </a:p>
      </dgm:t>
    </dgm:pt>
    <dgm:pt modelId="{3D68F7FE-8F83-40C6-8929-33896F03CD25}" type="parTrans" cxnId="{A050F23C-A4D6-44B2-81F4-CE60D3A45300}">
      <dgm:prSet/>
      <dgm:spPr/>
      <dgm:t>
        <a:bodyPr/>
        <a:lstStyle/>
        <a:p>
          <a:pPr rtl="1"/>
          <a:endParaRPr lang="fa-IR" sz="2800"/>
        </a:p>
      </dgm:t>
    </dgm:pt>
    <dgm:pt modelId="{FCC6B4B1-503C-4BFB-912F-B014D94BF4B9}" type="sibTrans" cxnId="{A050F23C-A4D6-44B2-81F4-CE60D3A45300}">
      <dgm:prSet/>
      <dgm:spPr/>
      <dgm:t>
        <a:bodyPr/>
        <a:lstStyle/>
        <a:p>
          <a:pPr rtl="1"/>
          <a:endParaRPr lang="fa-IR" sz="2800"/>
        </a:p>
      </dgm:t>
    </dgm:pt>
    <dgm:pt modelId="{C151C6D1-5BB5-4BA4-8484-70814296B856}">
      <dgm:prSet phldrT="[Text]" custT="1"/>
      <dgm:spPr>
        <a:ln>
          <a:noFill/>
        </a:ln>
      </dgm:spPr>
      <dgm:t>
        <a:bodyPr/>
        <a:lstStyle/>
        <a:p>
          <a:pPr rtl="1"/>
          <a:endParaRPr lang="fa-IR" sz="4400" b="1" dirty="0">
            <a:solidFill>
              <a:schemeClr val="accent6">
                <a:lumMod val="50000"/>
              </a:schemeClr>
            </a:solidFill>
          </a:endParaRPr>
        </a:p>
      </dgm:t>
    </dgm:pt>
    <dgm:pt modelId="{29D9CFA9-98FD-4AD0-BE9C-7FCE6CC0F11B}" type="parTrans" cxnId="{784DAC96-4A08-4B22-BD1B-B872DBACCCAE}">
      <dgm:prSet/>
      <dgm:spPr/>
      <dgm:t>
        <a:bodyPr/>
        <a:lstStyle/>
        <a:p>
          <a:pPr rtl="1"/>
          <a:endParaRPr lang="fa-IR" sz="2800"/>
        </a:p>
      </dgm:t>
    </dgm:pt>
    <dgm:pt modelId="{F76E38D7-208B-4D13-934E-6BAF8CF2827C}" type="sibTrans" cxnId="{784DAC96-4A08-4B22-BD1B-B872DBACCCAE}">
      <dgm:prSet/>
      <dgm:spPr/>
      <dgm:t>
        <a:bodyPr/>
        <a:lstStyle/>
        <a:p>
          <a:pPr rtl="1"/>
          <a:endParaRPr lang="fa-IR" sz="2800"/>
        </a:p>
      </dgm:t>
    </dgm:pt>
    <dgm:pt modelId="{232749DC-0086-46AC-90CC-DAA2C80EC397}">
      <dgm:prSet phldrT="[Text]" custT="1"/>
      <dgm:spPr/>
      <dgm:t>
        <a:bodyPr/>
        <a:lstStyle/>
        <a:p>
          <a:pPr rtl="1"/>
          <a:r>
            <a:rPr lang="fa-IR" sz="3200" dirty="0" smtClean="0"/>
            <a:t>4</a:t>
          </a:r>
          <a:endParaRPr lang="fa-IR" sz="3200" dirty="0"/>
        </a:p>
      </dgm:t>
    </dgm:pt>
    <dgm:pt modelId="{12422644-C5A0-40E2-89EA-DA6D2D731572}" type="parTrans" cxnId="{83059A45-DCCF-4532-B64E-EFD8D587D695}">
      <dgm:prSet/>
      <dgm:spPr/>
      <dgm:t>
        <a:bodyPr/>
        <a:lstStyle/>
        <a:p>
          <a:pPr rtl="1"/>
          <a:endParaRPr lang="fa-IR" sz="2800"/>
        </a:p>
      </dgm:t>
    </dgm:pt>
    <dgm:pt modelId="{AA0849C3-5E84-4AC6-83FF-27C283034A1F}" type="sibTrans" cxnId="{83059A45-DCCF-4532-B64E-EFD8D587D695}">
      <dgm:prSet/>
      <dgm:spPr/>
      <dgm:t>
        <a:bodyPr/>
        <a:lstStyle/>
        <a:p>
          <a:pPr rtl="1"/>
          <a:endParaRPr lang="fa-IR" sz="2800"/>
        </a:p>
      </dgm:t>
    </dgm:pt>
    <dgm:pt modelId="{6DCEC957-F85D-42BD-BC0B-C192CC285585}">
      <dgm:prSet phldrT="[Text]" custT="1"/>
      <dgm:spPr>
        <a:solidFill>
          <a:srgbClr val="7030A0"/>
        </a:solidFill>
      </dgm:spPr>
      <dgm:t>
        <a:bodyPr/>
        <a:lstStyle/>
        <a:p>
          <a:pPr rtl="1"/>
          <a:r>
            <a:rPr lang="fa-IR" sz="3200" dirty="0" smtClean="0"/>
            <a:t>5</a:t>
          </a:r>
          <a:endParaRPr lang="fa-IR" sz="3200" dirty="0"/>
        </a:p>
      </dgm:t>
    </dgm:pt>
    <dgm:pt modelId="{F1C79117-F4B5-45CD-8056-E1F3BD948633}" type="parTrans" cxnId="{372BC060-DE90-457F-8426-E22237C8593E}">
      <dgm:prSet/>
      <dgm:spPr/>
      <dgm:t>
        <a:bodyPr/>
        <a:lstStyle/>
        <a:p>
          <a:pPr rtl="1"/>
          <a:endParaRPr lang="fa-IR" sz="2800"/>
        </a:p>
      </dgm:t>
    </dgm:pt>
    <dgm:pt modelId="{44D20A4B-98C2-4A3F-8A43-3ED3B3E25F4D}" type="sibTrans" cxnId="{372BC060-DE90-457F-8426-E22237C8593E}">
      <dgm:prSet/>
      <dgm:spPr/>
      <dgm:t>
        <a:bodyPr/>
        <a:lstStyle/>
        <a:p>
          <a:pPr rtl="1"/>
          <a:endParaRPr lang="fa-IR" sz="2800"/>
        </a:p>
      </dgm:t>
    </dgm:pt>
    <dgm:pt modelId="{5B6354ED-618F-4E51-9EAD-05B101DA836E}">
      <dgm:prSet custT="1"/>
      <dgm:spPr>
        <a:ln>
          <a:noFill/>
        </a:ln>
      </dgm:spPr>
      <dgm:t>
        <a:bodyPr/>
        <a:lstStyle/>
        <a:p>
          <a:pPr rtl="1"/>
          <a:r>
            <a:rPr lang="fa-IR" sz="4800" b="1" dirty="0" smtClean="0">
              <a:solidFill>
                <a:schemeClr val="accent6">
                  <a:lumMod val="50000"/>
                </a:schemeClr>
              </a:solidFill>
            </a:rPr>
            <a:t>مفهوم تست منفی و دوره پنجره را شرح دهید</a:t>
          </a:r>
          <a:endParaRPr lang="fa-IR" sz="4800" b="1" dirty="0">
            <a:solidFill>
              <a:schemeClr val="accent5">
                <a:lumMod val="75000"/>
              </a:schemeClr>
            </a:solidFill>
          </a:endParaRPr>
        </a:p>
      </dgm:t>
    </dgm:pt>
    <dgm:pt modelId="{67F0EC5D-553B-46E2-ACE0-8B929CCF3B40}" type="parTrans" cxnId="{196C9B7F-D0A1-409E-AAB9-537517156ECC}">
      <dgm:prSet/>
      <dgm:spPr/>
      <dgm:t>
        <a:bodyPr/>
        <a:lstStyle/>
        <a:p>
          <a:pPr rtl="1"/>
          <a:endParaRPr lang="fa-IR" sz="2800"/>
        </a:p>
      </dgm:t>
    </dgm:pt>
    <dgm:pt modelId="{22FFF60E-7002-40D5-92EE-621977375A85}" type="sibTrans" cxnId="{196C9B7F-D0A1-409E-AAB9-537517156ECC}">
      <dgm:prSet/>
      <dgm:spPr/>
      <dgm:t>
        <a:bodyPr/>
        <a:lstStyle/>
        <a:p>
          <a:pPr rtl="1"/>
          <a:endParaRPr lang="fa-IR" sz="2800"/>
        </a:p>
      </dgm:t>
    </dgm:pt>
    <dgm:pt modelId="{666A1465-C146-4CC1-B8E8-27CFCBAFA061}">
      <dgm:prSet custT="1"/>
      <dgm:spPr>
        <a:ln>
          <a:noFill/>
        </a:ln>
      </dgm:spPr>
      <dgm:t>
        <a:bodyPr/>
        <a:lstStyle/>
        <a:p>
          <a:pPr rtl="1"/>
          <a:r>
            <a:rPr lang="fa-IR" sz="4800" b="1" dirty="0" smtClean="0">
              <a:solidFill>
                <a:srgbClr val="7030A0"/>
              </a:solidFill>
            </a:rPr>
            <a:t>متناسب با پاسخ تست اقدام مناسب را توصیه کنید</a:t>
          </a:r>
          <a:endParaRPr lang="fa-IR" sz="4800" b="1" dirty="0">
            <a:solidFill>
              <a:srgbClr val="7030A0"/>
            </a:solidFill>
          </a:endParaRPr>
        </a:p>
      </dgm:t>
    </dgm:pt>
    <dgm:pt modelId="{66A891FB-6D5D-4A81-9B9A-3990CC439DDD}" type="parTrans" cxnId="{C2E1FA66-CE77-430E-8175-396F0C609B6E}">
      <dgm:prSet/>
      <dgm:spPr/>
      <dgm:t>
        <a:bodyPr/>
        <a:lstStyle/>
        <a:p>
          <a:pPr rtl="1"/>
          <a:endParaRPr lang="fa-IR" sz="2800"/>
        </a:p>
      </dgm:t>
    </dgm:pt>
    <dgm:pt modelId="{1A3EA4D0-3A53-4FD6-8959-DA68D8876F1F}" type="sibTrans" cxnId="{C2E1FA66-CE77-430E-8175-396F0C609B6E}">
      <dgm:prSet/>
      <dgm:spPr/>
      <dgm:t>
        <a:bodyPr/>
        <a:lstStyle/>
        <a:p>
          <a:pPr rtl="1"/>
          <a:endParaRPr lang="fa-IR" sz="2800"/>
        </a:p>
      </dgm:t>
    </dgm:pt>
    <dgm:pt modelId="{75770652-E2AE-4601-BF62-A694950FCB40}">
      <dgm:prSet phldrT="[Text]" custT="1"/>
      <dgm:spPr>
        <a:ln>
          <a:noFill/>
        </a:ln>
      </dgm:spPr>
      <dgm:t>
        <a:bodyPr/>
        <a:lstStyle/>
        <a:p>
          <a:pPr rtl="1"/>
          <a:r>
            <a:rPr lang="fa-IR" sz="3600" b="1" dirty="0" smtClean="0">
              <a:solidFill>
                <a:srgbClr val="C00000"/>
              </a:solidFill>
            </a:rPr>
            <a:t>مفهوم تست مثبت و نیاز به </a:t>
          </a:r>
          <a:r>
            <a:rPr lang="fa-IR" sz="3200" b="1" dirty="0" smtClean="0">
              <a:solidFill>
                <a:srgbClr val="C00000"/>
              </a:solidFill>
            </a:rPr>
            <a:t>آزمایش</a:t>
          </a:r>
          <a:r>
            <a:rPr lang="fa-IR" sz="3600" b="1" dirty="0" smtClean="0">
              <a:solidFill>
                <a:srgbClr val="C00000"/>
              </a:solidFill>
            </a:rPr>
            <a:t> تاییدی را شرح دهید</a:t>
          </a:r>
          <a:endParaRPr lang="fa-IR" sz="3600" b="1" dirty="0">
            <a:solidFill>
              <a:srgbClr val="C00000"/>
            </a:solidFill>
          </a:endParaRPr>
        </a:p>
      </dgm:t>
    </dgm:pt>
    <dgm:pt modelId="{0E2F792F-2E5C-4999-8A13-98028D4E1F62}" type="sibTrans" cxnId="{8E89E140-384D-459C-A850-B195C85734A0}">
      <dgm:prSet/>
      <dgm:spPr/>
      <dgm:t>
        <a:bodyPr/>
        <a:lstStyle/>
        <a:p>
          <a:pPr rtl="1"/>
          <a:endParaRPr lang="fa-IR" sz="2800"/>
        </a:p>
      </dgm:t>
    </dgm:pt>
    <dgm:pt modelId="{07FB9126-3C21-4E9F-BA4E-0864F8021520}" type="parTrans" cxnId="{8E89E140-384D-459C-A850-B195C85734A0}">
      <dgm:prSet/>
      <dgm:spPr/>
      <dgm:t>
        <a:bodyPr/>
        <a:lstStyle/>
        <a:p>
          <a:pPr rtl="1"/>
          <a:endParaRPr lang="fa-IR" sz="2800"/>
        </a:p>
      </dgm:t>
    </dgm:pt>
    <dgm:pt modelId="{61182F35-174D-468B-9964-064C306C4286}">
      <dgm:prSet/>
      <dgm:spPr/>
      <dgm:t>
        <a:bodyPr/>
        <a:lstStyle/>
        <a:p>
          <a:pPr rtl="1"/>
          <a:r>
            <a:rPr lang="fa-IR" b="1" dirty="0" smtClean="0">
              <a:solidFill>
                <a:srgbClr val="C00000"/>
              </a:solidFill>
            </a:rPr>
            <a:t>مفهوم تست مثبت و فرق عفونت و بیماری را شرح دهید </a:t>
          </a:r>
          <a:endParaRPr lang="fa-IR" b="1" dirty="0">
            <a:solidFill>
              <a:srgbClr val="C00000"/>
            </a:solidFill>
          </a:endParaRPr>
        </a:p>
      </dgm:t>
    </dgm:pt>
    <dgm:pt modelId="{E9DF9968-4C95-41B4-8002-781ED86802B9}" type="parTrans" cxnId="{CA1D8245-70FA-46FB-A070-B339061F3A80}">
      <dgm:prSet/>
      <dgm:spPr/>
      <dgm:t>
        <a:bodyPr/>
        <a:lstStyle/>
        <a:p>
          <a:pPr rtl="1"/>
          <a:endParaRPr lang="fa-IR"/>
        </a:p>
      </dgm:t>
    </dgm:pt>
    <dgm:pt modelId="{04D98690-78AA-43EA-85DF-FA36830F7379}" type="sibTrans" cxnId="{CA1D8245-70FA-46FB-A070-B339061F3A80}">
      <dgm:prSet/>
      <dgm:spPr/>
      <dgm:t>
        <a:bodyPr/>
        <a:lstStyle/>
        <a:p>
          <a:pPr rtl="1"/>
          <a:endParaRPr lang="fa-IR"/>
        </a:p>
      </dgm:t>
    </dgm:pt>
    <dgm:pt modelId="{B21629F8-A202-4E2A-8357-E0E75F1D68C2}" type="pres">
      <dgm:prSet presAssocID="{C301B6C9-4758-4588-A028-E70929DD8EE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479CF2D-9226-411D-95E4-C840B15A249B}" type="pres">
      <dgm:prSet presAssocID="{72BCA973-ABC6-479A-8728-0CF0499C819C}" presName="composite" presStyleCnt="0"/>
      <dgm:spPr/>
    </dgm:pt>
    <dgm:pt modelId="{046CB7F6-269D-46DD-827B-B71D428DECE5}" type="pres">
      <dgm:prSet presAssocID="{72BCA973-ABC6-479A-8728-0CF0499C819C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5FEF0AA-39C3-4427-9D91-27CB7947F926}" type="pres">
      <dgm:prSet presAssocID="{72BCA973-ABC6-479A-8728-0CF0499C819C}" presName="descendantText" presStyleLbl="alignAcc1" presStyleIdx="0" presStyleCnt="5" custLinFactNeighborX="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CBF0053-C98A-4089-9D5D-655825EEC1C9}" type="pres">
      <dgm:prSet presAssocID="{ADC52F20-3E49-4E80-9F86-B422C46ABF85}" presName="sp" presStyleCnt="0"/>
      <dgm:spPr/>
    </dgm:pt>
    <dgm:pt modelId="{21839AC6-528E-4930-B348-9E31CC879AAC}" type="pres">
      <dgm:prSet presAssocID="{6A04A7B3-F173-464B-90EE-42D1ED23D6FD}" presName="composite" presStyleCnt="0"/>
      <dgm:spPr/>
    </dgm:pt>
    <dgm:pt modelId="{090C21E6-2B1A-4C4B-BFF8-4D92334839E9}" type="pres">
      <dgm:prSet presAssocID="{6A04A7B3-F173-464B-90EE-42D1ED23D6FD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FDB2E53-8F42-4F2B-93A1-34B4864C0ADF}" type="pres">
      <dgm:prSet presAssocID="{6A04A7B3-F173-464B-90EE-42D1ED23D6FD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9FDC1CA-970F-4E5E-A30A-878B4DBDEE96}" type="pres">
      <dgm:prSet presAssocID="{F3FDC4F4-318C-4742-96A9-261E2F532118}" presName="sp" presStyleCnt="0"/>
      <dgm:spPr/>
    </dgm:pt>
    <dgm:pt modelId="{273AC133-2D24-4A96-8B7B-A699E2C860A8}" type="pres">
      <dgm:prSet presAssocID="{11DA36F9-07B5-46C8-A752-9192FDB7A0EB}" presName="composite" presStyleCnt="0"/>
      <dgm:spPr/>
    </dgm:pt>
    <dgm:pt modelId="{F422A36B-70D7-4538-9F01-9CC5A7CDBC89}" type="pres">
      <dgm:prSet presAssocID="{11DA36F9-07B5-46C8-A752-9192FDB7A0EB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41033FC-DFFB-4B5A-B2FD-2C30FB927963}" type="pres">
      <dgm:prSet presAssocID="{11DA36F9-07B5-46C8-A752-9192FDB7A0EB}" presName="descendantText" presStyleLbl="alignAcc1" presStyleIdx="2" presStyleCnt="5" custLinFactNeighborX="609" custLinFactNeighborY="-3694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51D3297-E961-4B48-9B9B-17D18BC83EC4}" type="pres">
      <dgm:prSet presAssocID="{FCC6B4B1-503C-4BFB-912F-B014D94BF4B9}" presName="sp" presStyleCnt="0"/>
      <dgm:spPr/>
    </dgm:pt>
    <dgm:pt modelId="{810CA89A-190E-4148-9F74-7C02F02F9E5F}" type="pres">
      <dgm:prSet presAssocID="{232749DC-0086-46AC-90CC-DAA2C80EC397}" presName="composite" presStyleCnt="0"/>
      <dgm:spPr/>
    </dgm:pt>
    <dgm:pt modelId="{D4B44255-0E37-4578-AC27-7FC9BABF7F3D}" type="pres">
      <dgm:prSet presAssocID="{232749DC-0086-46AC-90CC-DAA2C80EC39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BEACAF4-6D16-4A1A-8683-6DB7AB52BB86}" type="pres">
      <dgm:prSet presAssocID="{232749DC-0086-46AC-90CC-DAA2C80EC397}" presName="descendantText" presStyleLbl="alignAcc1" presStyleIdx="3" presStyleCnt="5" custScaleX="101250" custScaleY="110973" custLinFactNeighborX="111" custLinFactNeighborY="-1272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BD4B7B1-125A-4E41-BAE3-510953E1D6CD}" type="pres">
      <dgm:prSet presAssocID="{AA0849C3-5E84-4AC6-83FF-27C283034A1F}" presName="sp" presStyleCnt="0"/>
      <dgm:spPr/>
    </dgm:pt>
    <dgm:pt modelId="{A029DFFD-E766-4A51-ADCA-A93ED58D78B7}" type="pres">
      <dgm:prSet presAssocID="{6DCEC957-F85D-42BD-BC0B-C192CC285585}" presName="composite" presStyleCnt="0"/>
      <dgm:spPr/>
    </dgm:pt>
    <dgm:pt modelId="{3EBD3EF8-3D51-4ACB-AE59-839F643DB541}" type="pres">
      <dgm:prSet presAssocID="{6DCEC957-F85D-42BD-BC0B-C192CC285585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22394C0-C169-4A59-A320-2FBAECB229D0}" type="pres">
      <dgm:prSet presAssocID="{6DCEC957-F85D-42BD-BC0B-C192CC285585}" presName="descendantText" presStyleLbl="alignAcc1" presStyleIdx="4" presStyleCnt="5" custLinFactNeighborX="313" custLinFactNeighborY="2475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DF622E42-4DC6-4E3A-A6FA-47719C13E359}" type="presOf" srcId="{C151C6D1-5BB5-4BA4-8484-70814296B856}" destId="{A41033FC-DFFB-4B5A-B2FD-2C30FB927963}" srcOrd="0" destOrd="0" presId="urn:microsoft.com/office/officeart/2005/8/layout/chevron2"/>
    <dgm:cxn modelId="{19AF049A-4341-415A-9B09-ACD256217003}" type="presOf" srcId="{75770652-E2AE-4601-BF62-A694950FCB40}" destId="{DFDB2E53-8F42-4F2B-93A1-34B4864C0ADF}" srcOrd="0" destOrd="0" presId="urn:microsoft.com/office/officeart/2005/8/layout/chevron2"/>
    <dgm:cxn modelId="{EA28E037-001C-4F65-9A22-8D114EF51E06}" type="presOf" srcId="{11DA36F9-07B5-46C8-A752-9192FDB7A0EB}" destId="{F422A36B-70D7-4538-9F01-9CC5A7CDBC89}" srcOrd="0" destOrd="0" presId="urn:microsoft.com/office/officeart/2005/8/layout/chevron2"/>
    <dgm:cxn modelId="{372BC060-DE90-457F-8426-E22237C8593E}" srcId="{C301B6C9-4758-4588-A028-E70929DD8EED}" destId="{6DCEC957-F85D-42BD-BC0B-C192CC285585}" srcOrd="4" destOrd="0" parTransId="{F1C79117-F4B5-45CD-8056-E1F3BD948633}" sibTransId="{44D20A4B-98C2-4A3F-8A43-3ED3B3E25F4D}"/>
    <dgm:cxn modelId="{7F19BFB7-4B44-4B1E-A501-537081E9E80E}" type="presOf" srcId="{1FF00500-5EB2-425B-BE02-9AF719F0DA43}" destId="{E5FEF0AA-39C3-4427-9D91-27CB7947F926}" srcOrd="0" destOrd="0" presId="urn:microsoft.com/office/officeart/2005/8/layout/chevron2"/>
    <dgm:cxn modelId="{D1A15C8E-18E3-4FE3-B4A7-F14BD53D5AE8}" srcId="{72BCA973-ABC6-479A-8728-0CF0499C819C}" destId="{1FF00500-5EB2-425B-BE02-9AF719F0DA43}" srcOrd="0" destOrd="0" parTransId="{53BD39F9-5266-4E55-A26D-8DE9A34DB78C}" sibTransId="{80CEE5F2-02CB-41DD-8B99-2F26878044CD}"/>
    <dgm:cxn modelId="{196C9B7F-D0A1-409E-AAB9-537517156ECC}" srcId="{232749DC-0086-46AC-90CC-DAA2C80EC397}" destId="{5B6354ED-618F-4E51-9EAD-05B101DA836E}" srcOrd="0" destOrd="0" parTransId="{67F0EC5D-553B-46E2-ACE0-8B929CCF3B40}" sibTransId="{22FFF60E-7002-40D5-92EE-621977375A85}"/>
    <dgm:cxn modelId="{5B0DCABB-3536-4B2C-A58F-BBB9E30A5D2B}" type="presOf" srcId="{6A04A7B3-F173-464B-90EE-42D1ED23D6FD}" destId="{090C21E6-2B1A-4C4B-BFF8-4D92334839E9}" srcOrd="0" destOrd="0" presId="urn:microsoft.com/office/officeart/2005/8/layout/chevron2"/>
    <dgm:cxn modelId="{784DAC96-4A08-4B22-BD1B-B872DBACCCAE}" srcId="{11DA36F9-07B5-46C8-A752-9192FDB7A0EB}" destId="{C151C6D1-5BB5-4BA4-8484-70814296B856}" srcOrd="0" destOrd="0" parTransId="{29D9CFA9-98FD-4AD0-BE9C-7FCE6CC0F11B}" sibTransId="{F76E38D7-208B-4D13-934E-6BAF8CF2827C}"/>
    <dgm:cxn modelId="{8E89E140-384D-459C-A850-B195C85734A0}" srcId="{6A04A7B3-F173-464B-90EE-42D1ED23D6FD}" destId="{75770652-E2AE-4601-BF62-A694950FCB40}" srcOrd="0" destOrd="0" parTransId="{07FB9126-3C21-4E9F-BA4E-0864F8021520}" sibTransId="{0E2F792F-2E5C-4999-8A13-98028D4E1F62}"/>
    <dgm:cxn modelId="{DE50C365-2A64-4ABA-BC31-D5482B866CB8}" type="presOf" srcId="{666A1465-C146-4CC1-B8E8-27CFCBAFA061}" destId="{F22394C0-C169-4A59-A320-2FBAECB229D0}" srcOrd="0" destOrd="0" presId="urn:microsoft.com/office/officeart/2005/8/layout/chevron2"/>
    <dgm:cxn modelId="{2E865164-5757-479B-B71A-C1B4F5CBD435}" type="presOf" srcId="{C301B6C9-4758-4588-A028-E70929DD8EED}" destId="{B21629F8-A202-4E2A-8357-E0E75F1D68C2}" srcOrd="0" destOrd="0" presId="urn:microsoft.com/office/officeart/2005/8/layout/chevron2"/>
    <dgm:cxn modelId="{6D6BDB2B-D492-4173-9D46-F36F85616C83}" srcId="{C301B6C9-4758-4588-A028-E70929DD8EED}" destId="{72BCA973-ABC6-479A-8728-0CF0499C819C}" srcOrd="0" destOrd="0" parTransId="{FFB476BE-6B4F-4C1F-AE8F-BE54C3EBA350}" sibTransId="{ADC52F20-3E49-4E80-9F86-B422C46ABF85}"/>
    <dgm:cxn modelId="{57F9CAD4-EB6D-4B5B-9C16-C88767D9A4D8}" type="presOf" srcId="{61182F35-174D-468B-9964-064C306C4286}" destId="{A41033FC-DFFB-4B5A-B2FD-2C30FB927963}" srcOrd="0" destOrd="1" presId="urn:microsoft.com/office/officeart/2005/8/layout/chevron2"/>
    <dgm:cxn modelId="{83059A45-DCCF-4532-B64E-EFD8D587D695}" srcId="{C301B6C9-4758-4588-A028-E70929DD8EED}" destId="{232749DC-0086-46AC-90CC-DAA2C80EC397}" srcOrd="3" destOrd="0" parTransId="{12422644-C5A0-40E2-89EA-DA6D2D731572}" sibTransId="{AA0849C3-5E84-4AC6-83FF-27C283034A1F}"/>
    <dgm:cxn modelId="{C2E1FA66-CE77-430E-8175-396F0C609B6E}" srcId="{6DCEC957-F85D-42BD-BC0B-C192CC285585}" destId="{666A1465-C146-4CC1-B8E8-27CFCBAFA061}" srcOrd="0" destOrd="0" parTransId="{66A891FB-6D5D-4A81-9B9A-3990CC439DDD}" sibTransId="{1A3EA4D0-3A53-4FD6-8959-DA68D8876F1F}"/>
    <dgm:cxn modelId="{E27B178C-5C93-4C93-B4B8-20A03372B712}" type="presOf" srcId="{72BCA973-ABC6-479A-8728-0CF0499C819C}" destId="{046CB7F6-269D-46DD-827B-B71D428DECE5}" srcOrd="0" destOrd="0" presId="urn:microsoft.com/office/officeart/2005/8/layout/chevron2"/>
    <dgm:cxn modelId="{7710DCEF-5893-469A-B43A-BF23781568DA}" type="presOf" srcId="{232749DC-0086-46AC-90CC-DAA2C80EC397}" destId="{D4B44255-0E37-4578-AC27-7FC9BABF7F3D}" srcOrd="0" destOrd="0" presId="urn:microsoft.com/office/officeart/2005/8/layout/chevron2"/>
    <dgm:cxn modelId="{CA1D8245-70FA-46FB-A070-B339061F3A80}" srcId="{11DA36F9-07B5-46C8-A752-9192FDB7A0EB}" destId="{61182F35-174D-468B-9964-064C306C4286}" srcOrd="1" destOrd="0" parTransId="{E9DF9968-4C95-41B4-8002-781ED86802B9}" sibTransId="{04D98690-78AA-43EA-85DF-FA36830F7379}"/>
    <dgm:cxn modelId="{796A5565-505D-4FEB-804A-5B38B722EF1A}" type="presOf" srcId="{6DCEC957-F85D-42BD-BC0B-C192CC285585}" destId="{3EBD3EF8-3D51-4ACB-AE59-839F643DB541}" srcOrd="0" destOrd="0" presId="urn:microsoft.com/office/officeart/2005/8/layout/chevron2"/>
    <dgm:cxn modelId="{A050F23C-A4D6-44B2-81F4-CE60D3A45300}" srcId="{C301B6C9-4758-4588-A028-E70929DD8EED}" destId="{11DA36F9-07B5-46C8-A752-9192FDB7A0EB}" srcOrd="2" destOrd="0" parTransId="{3D68F7FE-8F83-40C6-8929-33896F03CD25}" sibTransId="{FCC6B4B1-503C-4BFB-912F-B014D94BF4B9}"/>
    <dgm:cxn modelId="{ED0545F5-38D2-485D-822B-7B655068B7ED}" srcId="{C301B6C9-4758-4588-A028-E70929DD8EED}" destId="{6A04A7B3-F173-464B-90EE-42D1ED23D6FD}" srcOrd="1" destOrd="0" parTransId="{14C1F099-2392-4707-BF15-81B90A163C64}" sibTransId="{F3FDC4F4-318C-4742-96A9-261E2F532118}"/>
    <dgm:cxn modelId="{71D489C6-7D29-4E12-8965-C9363A81083C}" type="presOf" srcId="{5B6354ED-618F-4E51-9EAD-05B101DA836E}" destId="{CBEACAF4-6D16-4A1A-8683-6DB7AB52BB86}" srcOrd="0" destOrd="0" presId="urn:microsoft.com/office/officeart/2005/8/layout/chevron2"/>
    <dgm:cxn modelId="{4A321828-55E3-4C14-A4E7-C8DA48DB7771}" type="presParOf" srcId="{B21629F8-A202-4E2A-8357-E0E75F1D68C2}" destId="{5479CF2D-9226-411D-95E4-C840B15A249B}" srcOrd="0" destOrd="0" presId="urn:microsoft.com/office/officeart/2005/8/layout/chevron2"/>
    <dgm:cxn modelId="{6824FB80-FD57-40DA-83CE-BAACDC3F4539}" type="presParOf" srcId="{5479CF2D-9226-411D-95E4-C840B15A249B}" destId="{046CB7F6-269D-46DD-827B-B71D428DECE5}" srcOrd="0" destOrd="0" presId="urn:microsoft.com/office/officeart/2005/8/layout/chevron2"/>
    <dgm:cxn modelId="{917490F1-3975-4C8A-8EDA-EA048081769E}" type="presParOf" srcId="{5479CF2D-9226-411D-95E4-C840B15A249B}" destId="{E5FEF0AA-39C3-4427-9D91-27CB7947F926}" srcOrd="1" destOrd="0" presId="urn:microsoft.com/office/officeart/2005/8/layout/chevron2"/>
    <dgm:cxn modelId="{8441B4CF-D77B-46A8-9BB7-434A786920A7}" type="presParOf" srcId="{B21629F8-A202-4E2A-8357-E0E75F1D68C2}" destId="{ECBF0053-C98A-4089-9D5D-655825EEC1C9}" srcOrd="1" destOrd="0" presId="urn:microsoft.com/office/officeart/2005/8/layout/chevron2"/>
    <dgm:cxn modelId="{EFDFF2A6-49EE-46B7-8154-B9F4397E7412}" type="presParOf" srcId="{B21629F8-A202-4E2A-8357-E0E75F1D68C2}" destId="{21839AC6-528E-4930-B348-9E31CC879AAC}" srcOrd="2" destOrd="0" presId="urn:microsoft.com/office/officeart/2005/8/layout/chevron2"/>
    <dgm:cxn modelId="{5F9C982C-E6B5-4A64-A5EB-897B0CF34713}" type="presParOf" srcId="{21839AC6-528E-4930-B348-9E31CC879AAC}" destId="{090C21E6-2B1A-4C4B-BFF8-4D92334839E9}" srcOrd="0" destOrd="0" presId="urn:microsoft.com/office/officeart/2005/8/layout/chevron2"/>
    <dgm:cxn modelId="{CC5EA053-96A1-477C-BC86-620A9580CD6B}" type="presParOf" srcId="{21839AC6-528E-4930-B348-9E31CC879AAC}" destId="{DFDB2E53-8F42-4F2B-93A1-34B4864C0ADF}" srcOrd="1" destOrd="0" presId="urn:microsoft.com/office/officeart/2005/8/layout/chevron2"/>
    <dgm:cxn modelId="{5E5EE65F-B20C-4CE5-B8FF-D6BF331A0893}" type="presParOf" srcId="{B21629F8-A202-4E2A-8357-E0E75F1D68C2}" destId="{49FDC1CA-970F-4E5E-A30A-878B4DBDEE96}" srcOrd="3" destOrd="0" presId="urn:microsoft.com/office/officeart/2005/8/layout/chevron2"/>
    <dgm:cxn modelId="{650A3BCD-9BBA-4264-BF57-5550AEB95593}" type="presParOf" srcId="{B21629F8-A202-4E2A-8357-E0E75F1D68C2}" destId="{273AC133-2D24-4A96-8B7B-A699E2C860A8}" srcOrd="4" destOrd="0" presId="urn:microsoft.com/office/officeart/2005/8/layout/chevron2"/>
    <dgm:cxn modelId="{801C59BB-6E1B-4DF7-B63C-B69AA006744D}" type="presParOf" srcId="{273AC133-2D24-4A96-8B7B-A699E2C860A8}" destId="{F422A36B-70D7-4538-9F01-9CC5A7CDBC89}" srcOrd="0" destOrd="0" presId="urn:microsoft.com/office/officeart/2005/8/layout/chevron2"/>
    <dgm:cxn modelId="{57B4D725-7C0D-450D-817E-0E903BFB510A}" type="presParOf" srcId="{273AC133-2D24-4A96-8B7B-A699E2C860A8}" destId="{A41033FC-DFFB-4B5A-B2FD-2C30FB927963}" srcOrd="1" destOrd="0" presId="urn:microsoft.com/office/officeart/2005/8/layout/chevron2"/>
    <dgm:cxn modelId="{F5F2F959-D703-4DE4-90FD-CCF85E63D617}" type="presParOf" srcId="{B21629F8-A202-4E2A-8357-E0E75F1D68C2}" destId="{251D3297-E961-4B48-9B9B-17D18BC83EC4}" srcOrd="5" destOrd="0" presId="urn:microsoft.com/office/officeart/2005/8/layout/chevron2"/>
    <dgm:cxn modelId="{053C8AF3-2E60-40F6-9B21-C17724D235DA}" type="presParOf" srcId="{B21629F8-A202-4E2A-8357-E0E75F1D68C2}" destId="{810CA89A-190E-4148-9F74-7C02F02F9E5F}" srcOrd="6" destOrd="0" presId="urn:microsoft.com/office/officeart/2005/8/layout/chevron2"/>
    <dgm:cxn modelId="{577E3767-6D19-4E19-8E9C-321C605DA86D}" type="presParOf" srcId="{810CA89A-190E-4148-9F74-7C02F02F9E5F}" destId="{D4B44255-0E37-4578-AC27-7FC9BABF7F3D}" srcOrd="0" destOrd="0" presId="urn:microsoft.com/office/officeart/2005/8/layout/chevron2"/>
    <dgm:cxn modelId="{D76029B0-DFF4-411D-A696-9EE0A4140D5D}" type="presParOf" srcId="{810CA89A-190E-4148-9F74-7C02F02F9E5F}" destId="{CBEACAF4-6D16-4A1A-8683-6DB7AB52BB86}" srcOrd="1" destOrd="0" presId="urn:microsoft.com/office/officeart/2005/8/layout/chevron2"/>
    <dgm:cxn modelId="{BDCA813F-E16D-41BA-86E7-331E15BCDBD0}" type="presParOf" srcId="{B21629F8-A202-4E2A-8357-E0E75F1D68C2}" destId="{DBD4B7B1-125A-4E41-BAE3-510953E1D6CD}" srcOrd="7" destOrd="0" presId="urn:microsoft.com/office/officeart/2005/8/layout/chevron2"/>
    <dgm:cxn modelId="{3B43F7C6-82A7-48D6-9DA6-BE351A063B65}" type="presParOf" srcId="{B21629F8-A202-4E2A-8357-E0E75F1D68C2}" destId="{A029DFFD-E766-4A51-ADCA-A93ED58D78B7}" srcOrd="8" destOrd="0" presId="urn:microsoft.com/office/officeart/2005/8/layout/chevron2"/>
    <dgm:cxn modelId="{13C1918A-103A-4346-B1FA-C97720AADEAE}" type="presParOf" srcId="{A029DFFD-E766-4A51-ADCA-A93ED58D78B7}" destId="{3EBD3EF8-3D51-4ACB-AE59-839F643DB541}" srcOrd="0" destOrd="0" presId="urn:microsoft.com/office/officeart/2005/8/layout/chevron2"/>
    <dgm:cxn modelId="{F0A9B6AB-AFA4-4CF9-8E54-F6451B87985D}" type="presParOf" srcId="{A029DFFD-E766-4A51-ADCA-A93ED58D78B7}" destId="{F22394C0-C169-4A59-A320-2FBAECB229D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94DB104-F077-497E-A8BC-F496981DE588}" type="doc">
      <dgm:prSet loTypeId="urn:microsoft.com/office/officeart/2005/8/layout/process1" loCatId="process" qsTypeId="urn:microsoft.com/office/officeart/2005/8/quickstyle/simple1" qsCatId="simple" csTypeId="urn:microsoft.com/office/officeart/2005/8/colors/accent3_2" csCatId="accent3" phldr="1"/>
      <dgm:spPr/>
    </dgm:pt>
    <dgm:pt modelId="{007477BD-60A5-414F-8D19-00EBD626D7F0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800" b="1" dirty="0" smtClean="0">
              <a:solidFill>
                <a:schemeClr val="bg1"/>
              </a:solidFill>
              <a:cs typeface="B Nazanin" panose="00000400000000000000" pitchFamily="2" charset="-78"/>
            </a:rPr>
            <a:t>1.طی مراحل اول تا سوم</a:t>
          </a:r>
          <a:r>
            <a:rPr lang="en-US" sz="1800" b="1" dirty="0" smtClean="0">
              <a:solidFill>
                <a:schemeClr val="bg1"/>
              </a:solidFill>
              <a:cs typeface="B Nazanin" panose="00000400000000000000" pitchFamily="2" charset="-78"/>
            </a:rPr>
            <a:t>PIT</a:t>
          </a:r>
          <a:r>
            <a:rPr lang="fa-IR" sz="1800" b="1" dirty="0" smtClean="0">
              <a:solidFill>
                <a:schemeClr val="bg1"/>
              </a:solidFill>
              <a:cs typeface="B Nazanin" panose="00000400000000000000" pitchFamily="2" charset="-78"/>
            </a:rPr>
            <a:t> (انجام تست )</a:t>
          </a:r>
          <a:endParaRPr lang="en-US" sz="1800" b="1" dirty="0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A40E413B-AF04-44AE-8967-1703FA96668C}" type="parTrans" cxnId="{F5DF0147-3CCF-4ABF-B0AC-FB33C27DB05C}">
      <dgm:prSet/>
      <dgm:spPr/>
      <dgm:t>
        <a:bodyPr/>
        <a:lstStyle/>
        <a:p>
          <a:endParaRPr lang="en-US" sz="1800" b="1">
            <a:cs typeface="B Nazanin" panose="00000400000000000000" pitchFamily="2" charset="-78"/>
          </a:endParaRPr>
        </a:p>
      </dgm:t>
    </dgm:pt>
    <dgm:pt modelId="{BCA06880-CD62-45AF-9D53-567EEB19C084}" type="sibTrans" cxnId="{F5DF0147-3CCF-4ABF-B0AC-FB33C27DB05C}">
      <dgm:prSet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sz="1800" b="1">
            <a:cs typeface="B Nazanin" panose="00000400000000000000" pitchFamily="2" charset="-78"/>
          </a:endParaRPr>
        </a:p>
      </dgm:t>
    </dgm:pt>
    <dgm:pt modelId="{5F3E2C83-0075-4C1C-8367-377983C6CBD6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1800" b="1" dirty="0" smtClean="0">
              <a:solidFill>
                <a:schemeClr val="bg1"/>
              </a:solidFill>
              <a:cs typeface="B Nazanin" panose="00000400000000000000" pitchFamily="2" charset="-78"/>
            </a:rPr>
            <a:t>2.ترغیب برای تشخیص  بیماری سل</a:t>
          </a:r>
          <a:endParaRPr lang="en-US" sz="1800" b="1" dirty="0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3CD991BB-BF1F-4357-979E-C1D71EE1B5DE}" type="parTrans" cxnId="{880B7802-FE8B-455F-950A-7C301A27E401}">
      <dgm:prSet/>
      <dgm:spPr/>
      <dgm:t>
        <a:bodyPr/>
        <a:lstStyle/>
        <a:p>
          <a:endParaRPr lang="en-US" sz="1800" b="1">
            <a:cs typeface="B Nazanin" panose="00000400000000000000" pitchFamily="2" charset="-78"/>
          </a:endParaRPr>
        </a:p>
      </dgm:t>
    </dgm:pt>
    <dgm:pt modelId="{C920287E-00A2-4F2A-9EE2-564C5E78E917}" type="sibTrans" cxnId="{880B7802-FE8B-455F-950A-7C301A27E401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sz="1800" b="1">
            <a:cs typeface="B Nazanin" panose="00000400000000000000" pitchFamily="2" charset="-78"/>
          </a:endParaRPr>
        </a:p>
      </dgm:t>
    </dgm:pt>
    <dgm:pt modelId="{92161121-31D1-47E6-92C7-63D7B054A5F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fa-IR" sz="1800" b="1" dirty="0" smtClean="0">
              <a:cs typeface="B Nazanin" panose="00000400000000000000" pitchFamily="2" charset="-78"/>
            </a:rPr>
            <a:t>3.غربالگری علامتی </a:t>
          </a:r>
          <a:endParaRPr lang="en-US" sz="1800" b="1" dirty="0">
            <a:cs typeface="B Nazanin" panose="00000400000000000000" pitchFamily="2" charset="-78"/>
          </a:endParaRPr>
        </a:p>
      </dgm:t>
    </dgm:pt>
    <dgm:pt modelId="{5A433533-03CB-4E25-9A86-0784490A0FC3}" type="parTrans" cxnId="{E934EBDB-85C3-440D-99D6-FD641ABBD5F9}">
      <dgm:prSet/>
      <dgm:spPr/>
      <dgm:t>
        <a:bodyPr/>
        <a:lstStyle/>
        <a:p>
          <a:endParaRPr lang="en-US" sz="1800" b="1">
            <a:cs typeface="B Nazanin" panose="00000400000000000000" pitchFamily="2" charset="-78"/>
          </a:endParaRPr>
        </a:p>
      </dgm:t>
    </dgm:pt>
    <dgm:pt modelId="{F23BBE37-AB48-44A6-98BA-AF03EB396B0B}" type="sibTrans" cxnId="{E934EBDB-85C3-440D-99D6-FD641ABBD5F9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endParaRPr lang="en-US" sz="1800" b="1">
            <a:cs typeface="B Nazanin" panose="00000400000000000000" pitchFamily="2" charset="-78"/>
          </a:endParaRPr>
        </a:p>
      </dgm:t>
    </dgm:pt>
    <dgm:pt modelId="{3E766AC4-F297-4620-A633-6B29031A4318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fa-IR" sz="1800" b="1" dirty="0" smtClean="0">
              <a:solidFill>
                <a:schemeClr val="bg1"/>
              </a:solidFill>
              <a:cs typeface="B Nazanin" panose="00000400000000000000" pitchFamily="2" charset="-78"/>
            </a:rPr>
            <a:t>5.پیگیری موارد ارجاع شده</a:t>
          </a:r>
          <a:endParaRPr lang="en-US" sz="1800" b="1" dirty="0">
            <a:solidFill>
              <a:schemeClr val="bg1"/>
            </a:solidFill>
            <a:cs typeface="B Nazanin" panose="00000400000000000000" pitchFamily="2" charset="-78"/>
          </a:endParaRPr>
        </a:p>
      </dgm:t>
    </dgm:pt>
    <dgm:pt modelId="{56EBF6E3-DA2A-48DE-9677-9D7B8E348C10}" type="parTrans" cxnId="{5B523BEA-3B3A-4279-8559-E9BF8C56140C}">
      <dgm:prSet/>
      <dgm:spPr/>
      <dgm:t>
        <a:bodyPr/>
        <a:lstStyle/>
        <a:p>
          <a:endParaRPr lang="en-US" sz="1800" b="1">
            <a:cs typeface="B Nazanin" panose="00000400000000000000" pitchFamily="2" charset="-78"/>
          </a:endParaRPr>
        </a:p>
      </dgm:t>
    </dgm:pt>
    <dgm:pt modelId="{A26FA19E-CE52-4434-A3A5-1F4A9F2F2690}" type="sibTrans" cxnId="{5B523BEA-3B3A-4279-8559-E9BF8C56140C}">
      <dgm:prSet/>
      <dgm:spPr/>
      <dgm:t>
        <a:bodyPr/>
        <a:lstStyle/>
        <a:p>
          <a:endParaRPr lang="en-US" sz="1800" b="1">
            <a:cs typeface="B Nazanin" panose="00000400000000000000" pitchFamily="2" charset="-78"/>
          </a:endParaRPr>
        </a:p>
      </dgm:t>
    </dgm:pt>
    <dgm:pt modelId="{1605CEE8-2DD8-491E-9DB6-68E4361AD90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0070C0"/>
        </a:solidFill>
      </dgm:spPr>
      <dgm:t>
        <a:bodyPr/>
        <a:lstStyle/>
        <a:p>
          <a:r>
            <a:rPr lang="fa-IR" sz="1800" b="1" dirty="0" smtClean="0">
              <a:cs typeface="B Nazanin" panose="00000400000000000000" pitchFamily="2" charset="-78"/>
            </a:rPr>
            <a:t>4.ارجاع درصورت وجود علامت </a:t>
          </a:r>
          <a:endParaRPr lang="en-US" sz="1800" b="1" dirty="0">
            <a:cs typeface="B Nazanin" panose="00000400000000000000" pitchFamily="2" charset="-78"/>
          </a:endParaRPr>
        </a:p>
      </dgm:t>
    </dgm:pt>
    <dgm:pt modelId="{66003DBC-4573-4194-A4A4-6BDC4B9783B8}" type="parTrans" cxnId="{67C6B3B8-C65E-4C1E-B2B7-7B1B8006A4F5}">
      <dgm:prSet/>
      <dgm:spPr/>
      <dgm:t>
        <a:bodyPr/>
        <a:lstStyle/>
        <a:p>
          <a:endParaRPr lang="en-US" sz="1800" b="1">
            <a:cs typeface="B Nazanin" panose="00000400000000000000" pitchFamily="2" charset="-78"/>
          </a:endParaRPr>
        </a:p>
      </dgm:t>
    </dgm:pt>
    <dgm:pt modelId="{76C24C07-5201-4479-A742-3393AF2BF51A}" type="sibTrans" cxnId="{67C6B3B8-C65E-4C1E-B2B7-7B1B8006A4F5}">
      <dgm:prSet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sz="1800" b="1">
            <a:cs typeface="B Nazanin" panose="00000400000000000000" pitchFamily="2" charset="-78"/>
          </a:endParaRPr>
        </a:p>
      </dgm:t>
    </dgm:pt>
    <dgm:pt modelId="{2CDA74F7-4578-48DF-B6F4-E99724229F2C}" type="pres">
      <dgm:prSet presAssocID="{194DB104-F077-497E-A8BC-F496981DE588}" presName="Name0" presStyleCnt="0">
        <dgm:presLayoutVars>
          <dgm:dir/>
          <dgm:resizeHandles val="exact"/>
        </dgm:presLayoutVars>
      </dgm:prSet>
      <dgm:spPr/>
    </dgm:pt>
    <dgm:pt modelId="{5E251604-3EAB-4D8D-A98A-E190D075FC1E}" type="pres">
      <dgm:prSet presAssocID="{007477BD-60A5-414F-8D19-00EBD626D7F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081D382-DA7E-433A-952E-4AA450B058DE}" type="pres">
      <dgm:prSet presAssocID="{BCA06880-CD62-45AF-9D53-567EEB19C084}" presName="sibTrans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7F0E0582-9733-481C-A61C-FBD90F4C9113}" type="pres">
      <dgm:prSet presAssocID="{BCA06880-CD62-45AF-9D53-567EEB19C084}" presName="connectorText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6530A744-217D-4933-A9E1-D0EADBC70F78}" type="pres">
      <dgm:prSet presAssocID="{5F3E2C83-0075-4C1C-8367-377983C6CBD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4235E76-EFAD-455C-8E59-3723C182F37A}" type="pres">
      <dgm:prSet presAssocID="{C920287E-00A2-4F2A-9EE2-564C5E78E917}" presName="sibTrans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A0E5C95F-651E-48CB-AAAF-69827BE3D2ED}" type="pres">
      <dgm:prSet presAssocID="{C920287E-00A2-4F2A-9EE2-564C5E78E917}" presName="connectorText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DE5E5AC5-AD1B-4152-88B6-DEBA63565214}" type="pres">
      <dgm:prSet presAssocID="{92161121-31D1-47E6-92C7-63D7B054A5F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561A89E-22E7-4B84-8F59-780433D931ED}" type="pres">
      <dgm:prSet presAssocID="{F23BBE37-AB48-44A6-98BA-AF03EB396B0B}" presName="sibTrans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579B9FB5-2842-417C-B90E-8446E36EDBF7}" type="pres">
      <dgm:prSet presAssocID="{F23BBE37-AB48-44A6-98BA-AF03EB396B0B}" presName="connectorText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FF4180DF-1E9D-4180-BF09-0BE25589AE83}" type="pres">
      <dgm:prSet presAssocID="{1605CEE8-2DD8-491E-9DB6-68E4361AD90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4DAABE9-47E6-4F52-A704-46394BC584E5}" type="pres">
      <dgm:prSet presAssocID="{76C24C07-5201-4479-A742-3393AF2BF51A}" presName="sibTrans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54901280-019A-4C5C-ADB4-CF19E60AD45A}" type="pres">
      <dgm:prSet presAssocID="{76C24C07-5201-4479-A742-3393AF2BF51A}" presName="connectorText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05D9A118-12B9-43F6-891C-EAB8A3402B46}" type="pres">
      <dgm:prSet presAssocID="{3E766AC4-F297-4620-A633-6B29031A431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38F091A8-7664-497B-BEE4-814DE8F79FDB}" type="presOf" srcId="{76C24C07-5201-4479-A742-3393AF2BF51A}" destId="{44DAABE9-47E6-4F52-A704-46394BC584E5}" srcOrd="0" destOrd="0" presId="urn:microsoft.com/office/officeart/2005/8/layout/process1"/>
    <dgm:cxn modelId="{880B7802-FE8B-455F-950A-7C301A27E401}" srcId="{194DB104-F077-497E-A8BC-F496981DE588}" destId="{5F3E2C83-0075-4C1C-8367-377983C6CBD6}" srcOrd="1" destOrd="0" parTransId="{3CD991BB-BF1F-4357-979E-C1D71EE1B5DE}" sibTransId="{C920287E-00A2-4F2A-9EE2-564C5E78E917}"/>
    <dgm:cxn modelId="{5FC46437-234E-4EAA-BE37-FECA8F500F79}" type="presOf" srcId="{1605CEE8-2DD8-491E-9DB6-68E4361AD906}" destId="{FF4180DF-1E9D-4180-BF09-0BE25589AE83}" srcOrd="0" destOrd="0" presId="urn:microsoft.com/office/officeart/2005/8/layout/process1"/>
    <dgm:cxn modelId="{67C6B3B8-C65E-4C1E-B2B7-7B1B8006A4F5}" srcId="{194DB104-F077-497E-A8BC-F496981DE588}" destId="{1605CEE8-2DD8-491E-9DB6-68E4361AD906}" srcOrd="3" destOrd="0" parTransId="{66003DBC-4573-4194-A4A4-6BDC4B9783B8}" sibTransId="{76C24C07-5201-4479-A742-3393AF2BF51A}"/>
    <dgm:cxn modelId="{C41180DD-6CF2-487C-8FE5-839935D142B4}" type="presOf" srcId="{76C24C07-5201-4479-A742-3393AF2BF51A}" destId="{54901280-019A-4C5C-ADB4-CF19E60AD45A}" srcOrd="1" destOrd="0" presId="urn:microsoft.com/office/officeart/2005/8/layout/process1"/>
    <dgm:cxn modelId="{082FE8E2-3A45-494D-9C0E-D3E059C41EFE}" type="presOf" srcId="{92161121-31D1-47E6-92C7-63D7B054A5F6}" destId="{DE5E5AC5-AD1B-4152-88B6-DEBA63565214}" srcOrd="0" destOrd="0" presId="urn:microsoft.com/office/officeart/2005/8/layout/process1"/>
    <dgm:cxn modelId="{7C834137-EB76-456C-BA79-3EAF9D46EDFC}" type="presOf" srcId="{C920287E-00A2-4F2A-9EE2-564C5E78E917}" destId="{54235E76-EFAD-455C-8E59-3723C182F37A}" srcOrd="0" destOrd="0" presId="urn:microsoft.com/office/officeart/2005/8/layout/process1"/>
    <dgm:cxn modelId="{3613C31F-2A43-435E-BE4E-BDB2D0A53868}" type="presOf" srcId="{194DB104-F077-497E-A8BC-F496981DE588}" destId="{2CDA74F7-4578-48DF-B6F4-E99724229F2C}" srcOrd="0" destOrd="0" presId="urn:microsoft.com/office/officeart/2005/8/layout/process1"/>
    <dgm:cxn modelId="{5B523BEA-3B3A-4279-8559-E9BF8C56140C}" srcId="{194DB104-F077-497E-A8BC-F496981DE588}" destId="{3E766AC4-F297-4620-A633-6B29031A4318}" srcOrd="4" destOrd="0" parTransId="{56EBF6E3-DA2A-48DE-9677-9D7B8E348C10}" sibTransId="{A26FA19E-CE52-4434-A3A5-1F4A9F2F2690}"/>
    <dgm:cxn modelId="{55B1072E-1C51-4103-A27F-BCF837C553BB}" type="presOf" srcId="{BCA06880-CD62-45AF-9D53-567EEB19C084}" destId="{7F0E0582-9733-481C-A61C-FBD90F4C9113}" srcOrd="1" destOrd="0" presId="urn:microsoft.com/office/officeart/2005/8/layout/process1"/>
    <dgm:cxn modelId="{07396C6A-FD93-4767-B87E-5AA2B4A5EC54}" type="presOf" srcId="{3E766AC4-F297-4620-A633-6B29031A4318}" destId="{05D9A118-12B9-43F6-891C-EAB8A3402B46}" srcOrd="0" destOrd="0" presId="urn:microsoft.com/office/officeart/2005/8/layout/process1"/>
    <dgm:cxn modelId="{33CC05B7-F851-4CB6-84E7-68DF67266ED7}" type="presOf" srcId="{007477BD-60A5-414F-8D19-00EBD626D7F0}" destId="{5E251604-3EAB-4D8D-A98A-E190D075FC1E}" srcOrd="0" destOrd="0" presId="urn:microsoft.com/office/officeart/2005/8/layout/process1"/>
    <dgm:cxn modelId="{E934EBDB-85C3-440D-99D6-FD641ABBD5F9}" srcId="{194DB104-F077-497E-A8BC-F496981DE588}" destId="{92161121-31D1-47E6-92C7-63D7B054A5F6}" srcOrd="2" destOrd="0" parTransId="{5A433533-03CB-4E25-9A86-0784490A0FC3}" sibTransId="{F23BBE37-AB48-44A6-98BA-AF03EB396B0B}"/>
    <dgm:cxn modelId="{96E4950D-6F50-4F3E-B228-82A9A3FECB94}" type="presOf" srcId="{5F3E2C83-0075-4C1C-8367-377983C6CBD6}" destId="{6530A744-217D-4933-A9E1-D0EADBC70F78}" srcOrd="0" destOrd="0" presId="urn:microsoft.com/office/officeart/2005/8/layout/process1"/>
    <dgm:cxn modelId="{FA0FB78E-16AC-4C48-9B4B-820249EA6B8F}" type="presOf" srcId="{F23BBE37-AB48-44A6-98BA-AF03EB396B0B}" destId="{579B9FB5-2842-417C-B90E-8446E36EDBF7}" srcOrd="1" destOrd="0" presId="urn:microsoft.com/office/officeart/2005/8/layout/process1"/>
    <dgm:cxn modelId="{05C09013-DB7D-4A8E-B711-B2471C51D833}" type="presOf" srcId="{F23BBE37-AB48-44A6-98BA-AF03EB396B0B}" destId="{F561A89E-22E7-4B84-8F59-780433D931ED}" srcOrd="0" destOrd="0" presId="urn:microsoft.com/office/officeart/2005/8/layout/process1"/>
    <dgm:cxn modelId="{1098416E-F88C-45D5-880E-600A16CAB85A}" type="presOf" srcId="{BCA06880-CD62-45AF-9D53-567EEB19C084}" destId="{0081D382-DA7E-433A-952E-4AA450B058DE}" srcOrd="0" destOrd="0" presId="urn:microsoft.com/office/officeart/2005/8/layout/process1"/>
    <dgm:cxn modelId="{F5DF0147-3CCF-4ABF-B0AC-FB33C27DB05C}" srcId="{194DB104-F077-497E-A8BC-F496981DE588}" destId="{007477BD-60A5-414F-8D19-00EBD626D7F0}" srcOrd="0" destOrd="0" parTransId="{A40E413B-AF04-44AE-8967-1703FA96668C}" sibTransId="{BCA06880-CD62-45AF-9D53-567EEB19C084}"/>
    <dgm:cxn modelId="{BC75460E-4BB1-4007-9DDC-C4122481A958}" type="presOf" srcId="{C920287E-00A2-4F2A-9EE2-564C5E78E917}" destId="{A0E5C95F-651E-48CB-AAAF-69827BE3D2ED}" srcOrd="1" destOrd="0" presId="urn:microsoft.com/office/officeart/2005/8/layout/process1"/>
    <dgm:cxn modelId="{E4E64D69-3227-4281-9F8B-89401007178C}" type="presParOf" srcId="{2CDA74F7-4578-48DF-B6F4-E99724229F2C}" destId="{5E251604-3EAB-4D8D-A98A-E190D075FC1E}" srcOrd="0" destOrd="0" presId="urn:microsoft.com/office/officeart/2005/8/layout/process1"/>
    <dgm:cxn modelId="{C7F5B567-75AC-41C0-A141-1EE3F8C8B580}" type="presParOf" srcId="{2CDA74F7-4578-48DF-B6F4-E99724229F2C}" destId="{0081D382-DA7E-433A-952E-4AA450B058DE}" srcOrd="1" destOrd="0" presId="urn:microsoft.com/office/officeart/2005/8/layout/process1"/>
    <dgm:cxn modelId="{9397BF8C-F9F1-4C57-9118-F7657B17C0C2}" type="presParOf" srcId="{0081D382-DA7E-433A-952E-4AA450B058DE}" destId="{7F0E0582-9733-481C-A61C-FBD90F4C9113}" srcOrd="0" destOrd="0" presId="urn:microsoft.com/office/officeart/2005/8/layout/process1"/>
    <dgm:cxn modelId="{CBD73A77-6071-403E-BEA0-A786FF4194CF}" type="presParOf" srcId="{2CDA74F7-4578-48DF-B6F4-E99724229F2C}" destId="{6530A744-217D-4933-A9E1-D0EADBC70F78}" srcOrd="2" destOrd="0" presId="urn:microsoft.com/office/officeart/2005/8/layout/process1"/>
    <dgm:cxn modelId="{D8C53E78-A312-4547-82F7-04D1EE99F593}" type="presParOf" srcId="{2CDA74F7-4578-48DF-B6F4-E99724229F2C}" destId="{54235E76-EFAD-455C-8E59-3723C182F37A}" srcOrd="3" destOrd="0" presId="urn:microsoft.com/office/officeart/2005/8/layout/process1"/>
    <dgm:cxn modelId="{EEFB9C96-4CBF-432B-A0A3-4A991D4C7D0A}" type="presParOf" srcId="{54235E76-EFAD-455C-8E59-3723C182F37A}" destId="{A0E5C95F-651E-48CB-AAAF-69827BE3D2ED}" srcOrd="0" destOrd="0" presId="urn:microsoft.com/office/officeart/2005/8/layout/process1"/>
    <dgm:cxn modelId="{FF4AEF2D-75D5-420E-8F83-D2A5832B1D50}" type="presParOf" srcId="{2CDA74F7-4578-48DF-B6F4-E99724229F2C}" destId="{DE5E5AC5-AD1B-4152-88B6-DEBA63565214}" srcOrd="4" destOrd="0" presId="urn:microsoft.com/office/officeart/2005/8/layout/process1"/>
    <dgm:cxn modelId="{18DE9511-C938-4339-9F43-754EEAD78958}" type="presParOf" srcId="{2CDA74F7-4578-48DF-B6F4-E99724229F2C}" destId="{F561A89E-22E7-4B84-8F59-780433D931ED}" srcOrd="5" destOrd="0" presId="urn:microsoft.com/office/officeart/2005/8/layout/process1"/>
    <dgm:cxn modelId="{3E1E5625-AE6E-487A-B4FC-00664B8AA4C1}" type="presParOf" srcId="{F561A89E-22E7-4B84-8F59-780433D931ED}" destId="{579B9FB5-2842-417C-B90E-8446E36EDBF7}" srcOrd="0" destOrd="0" presId="urn:microsoft.com/office/officeart/2005/8/layout/process1"/>
    <dgm:cxn modelId="{4794DEC0-75B1-4763-A92C-30A0EF27839B}" type="presParOf" srcId="{2CDA74F7-4578-48DF-B6F4-E99724229F2C}" destId="{FF4180DF-1E9D-4180-BF09-0BE25589AE83}" srcOrd="6" destOrd="0" presId="urn:microsoft.com/office/officeart/2005/8/layout/process1"/>
    <dgm:cxn modelId="{F916B779-1D3E-4771-A1ED-A7F4E7956817}" type="presParOf" srcId="{2CDA74F7-4578-48DF-B6F4-E99724229F2C}" destId="{44DAABE9-47E6-4F52-A704-46394BC584E5}" srcOrd="7" destOrd="0" presId="urn:microsoft.com/office/officeart/2005/8/layout/process1"/>
    <dgm:cxn modelId="{AE504B3A-BCEB-4D87-AB96-E37CFC904A00}" type="presParOf" srcId="{44DAABE9-47E6-4F52-A704-46394BC584E5}" destId="{54901280-019A-4C5C-ADB4-CF19E60AD45A}" srcOrd="0" destOrd="0" presId="urn:microsoft.com/office/officeart/2005/8/layout/process1"/>
    <dgm:cxn modelId="{39EC90A4-1965-486D-8904-8077A70F7B43}" type="presParOf" srcId="{2CDA74F7-4578-48DF-B6F4-E99724229F2C}" destId="{05D9A118-12B9-43F6-891C-EAB8A3402B46}" srcOrd="8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A44F87-C71B-4CF3-A1CB-F6F98AD5399B}">
      <dsp:nvSpPr>
        <dsp:cNvPr id="0" name=""/>
        <dsp:cNvSpPr/>
      </dsp:nvSpPr>
      <dsp:spPr>
        <a:xfrm>
          <a:off x="0" y="0"/>
          <a:ext cx="8629171" cy="91673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b="1" kern="1200" dirty="0" smtClean="0">
              <a:solidFill>
                <a:schemeClr val="bg1"/>
              </a:solidFill>
              <a:cs typeface="B Nazanin" panose="00000400000000000000" pitchFamily="2" charset="-78"/>
            </a:rPr>
            <a:t>1.طی مراحل اول تا سوم</a:t>
          </a:r>
          <a:r>
            <a:rPr lang="en-US" sz="3200" b="1" kern="1200" dirty="0" smtClean="0">
              <a:solidFill>
                <a:schemeClr val="bg1"/>
              </a:solidFill>
              <a:cs typeface="B Nazanin" panose="00000400000000000000" pitchFamily="2" charset="-78"/>
            </a:rPr>
            <a:t>PIT</a:t>
          </a:r>
          <a:r>
            <a:rPr lang="fa-IR" sz="3200" b="1" kern="1200" dirty="0" smtClean="0">
              <a:solidFill>
                <a:schemeClr val="bg1"/>
              </a:solidFill>
              <a:cs typeface="B Nazanin" panose="00000400000000000000" pitchFamily="2" charset="-78"/>
            </a:rPr>
            <a:t> (انجام تست )</a:t>
          </a:r>
          <a:endParaRPr lang="en-US" sz="3200" b="1" kern="1200" dirty="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26850" y="26850"/>
        <a:ext cx="7532680" cy="863039"/>
      </dsp:txXfrm>
    </dsp:sp>
    <dsp:sp modelId="{6A9FAB76-819B-48A2-8C9E-9CA5091B4575}">
      <dsp:nvSpPr>
        <dsp:cNvPr id="0" name=""/>
        <dsp:cNvSpPr/>
      </dsp:nvSpPr>
      <dsp:spPr>
        <a:xfrm>
          <a:off x="644386" y="1044063"/>
          <a:ext cx="8629171" cy="91673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b="1" kern="1200" dirty="0" smtClean="0">
              <a:solidFill>
                <a:schemeClr val="bg1"/>
              </a:solidFill>
              <a:cs typeface="B Nazanin" panose="00000400000000000000" pitchFamily="2" charset="-78"/>
            </a:rPr>
            <a:t>2.ترغیب برای تشخیص  بیماری سل</a:t>
          </a:r>
          <a:endParaRPr lang="en-US" sz="3200" b="1" kern="1200" dirty="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671236" y="1070913"/>
        <a:ext cx="7335204" cy="863039"/>
      </dsp:txXfrm>
    </dsp:sp>
    <dsp:sp modelId="{C09AB43C-09D9-4F9C-BA29-FB26F23A343E}">
      <dsp:nvSpPr>
        <dsp:cNvPr id="0" name=""/>
        <dsp:cNvSpPr/>
      </dsp:nvSpPr>
      <dsp:spPr>
        <a:xfrm>
          <a:off x="1288772" y="2088127"/>
          <a:ext cx="8629171" cy="916739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b="1" kern="1200" dirty="0" smtClean="0">
              <a:cs typeface="B Nazanin" panose="00000400000000000000" pitchFamily="2" charset="-78"/>
            </a:rPr>
            <a:t>3.غربالگری علامتی </a:t>
          </a:r>
          <a:endParaRPr lang="en-US" sz="3200" b="1" kern="1200" dirty="0">
            <a:cs typeface="B Nazanin" panose="00000400000000000000" pitchFamily="2" charset="-78"/>
          </a:endParaRPr>
        </a:p>
      </dsp:txBody>
      <dsp:txXfrm>
        <a:off x="1315622" y="2114977"/>
        <a:ext cx="7335204" cy="863039"/>
      </dsp:txXfrm>
    </dsp:sp>
    <dsp:sp modelId="{8AD6A6D3-FC73-4E46-8900-F27AD995DE9D}">
      <dsp:nvSpPr>
        <dsp:cNvPr id="0" name=""/>
        <dsp:cNvSpPr/>
      </dsp:nvSpPr>
      <dsp:spPr>
        <a:xfrm>
          <a:off x="1933158" y="3132191"/>
          <a:ext cx="8629171" cy="916739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b="1" kern="1200" dirty="0" smtClean="0">
              <a:cs typeface="B Nazanin" panose="00000400000000000000" pitchFamily="2" charset="-78"/>
            </a:rPr>
            <a:t>4.ارجاع درصورت وجود علامت </a:t>
          </a:r>
          <a:endParaRPr lang="en-US" sz="3200" b="1" kern="1200" dirty="0">
            <a:cs typeface="B Nazanin" panose="00000400000000000000" pitchFamily="2" charset="-78"/>
          </a:endParaRPr>
        </a:p>
      </dsp:txBody>
      <dsp:txXfrm>
        <a:off x="1960008" y="3159041"/>
        <a:ext cx="7335204" cy="863039"/>
      </dsp:txXfrm>
    </dsp:sp>
    <dsp:sp modelId="{07F14F03-C6F1-4DF6-96C9-FF7FCD0E0A39}">
      <dsp:nvSpPr>
        <dsp:cNvPr id="0" name=""/>
        <dsp:cNvSpPr/>
      </dsp:nvSpPr>
      <dsp:spPr>
        <a:xfrm>
          <a:off x="2550362" y="4165374"/>
          <a:ext cx="8629171" cy="916739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b="1" kern="1200" dirty="0" smtClean="0">
              <a:solidFill>
                <a:schemeClr val="bg1"/>
              </a:solidFill>
              <a:cs typeface="B Nazanin" panose="00000400000000000000" pitchFamily="2" charset="-78"/>
            </a:rPr>
            <a:t>5.پیگیری موارد ارجاع شده</a:t>
          </a:r>
          <a:endParaRPr lang="en-US" sz="3200" b="1" kern="1200" dirty="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2577212" y="4192224"/>
        <a:ext cx="7335204" cy="863039"/>
      </dsp:txXfrm>
    </dsp:sp>
    <dsp:sp modelId="{A6C78DEB-90FF-4BEC-8504-E4D0178452C9}">
      <dsp:nvSpPr>
        <dsp:cNvPr id="0" name=""/>
        <dsp:cNvSpPr/>
      </dsp:nvSpPr>
      <dsp:spPr>
        <a:xfrm>
          <a:off x="8033290" y="669728"/>
          <a:ext cx="595880" cy="595880"/>
        </a:xfrm>
        <a:prstGeom prst="downArrow">
          <a:avLst>
            <a:gd name="adj1" fmla="val 55000"/>
            <a:gd name="adj2" fmla="val 45000"/>
          </a:avLst>
        </a:prstGeom>
        <a:solidFill>
          <a:schemeClr val="accent6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>
            <a:cs typeface="B Nazanin" panose="00000400000000000000" pitchFamily="2" charset="-78"/>
          </a:endParaRPr>
        </a:p>
      </dsp:txBody>
      <dsp:txXfrm>
        <a:off x="8167363" y="669728"/>
        <a:ext cx="327734" cy="448400"/>
      </dsp:txXfrm>
    </dsp:sp>
    <dsp:sp modelId="{0A0C7921-5EBF-4197-8365-36EEC53705C5}">
      <dsp:nvSpPr>
        <dsp:cNvPr id="0" name=""/>
        <dsp:cNvSpPr/>
      </dsp:nvSpPr>
      <dsp:spPr>
        <a:xfrm>
          <a:off x="8677677" y="1713792"/>
          <a:ext cx="595880" cy="59588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>
            <a:cs typeface="B Nazanin" panose="00000400000000000000" pitchFamily="2" charset="-78"/>
          </a:endParaRPr>
        </a:p>
      </dsp:txBody>
      <dsp:txXfrm>
        <a:off x="8811750" y="1713792"/>
        <a:ext cx="327734" cy="448400"/>
      </dsp:txXfrm>
    </dsp:sp>
    <dsp:sp modelId="{8365B5E3-B515-4B90-B61A-5826FD276BBF}">
      <dsp:nvSpPr>
        <dsp:cNvPr id="0" name=""/>
        <dsp:cNvSpPr/>
      </dsp:nvSpPr>
      <dsp:spPr>
        <a:xfrm>
          <a:off x="9322063" y="2742577"/>
          <a:ext cx="595880" cy="595880"/>
        </a:xfrm>
        <a:prstGeom prst="downArrow">
          <a:avLst>
            <a:gd name="adj1" fmla="val 55000"/>
            <a:gd name="adj2" fmla="val 45000"/>
          </a:avLst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>
            <a:cs typeface="B Nazanin" panose="00000400000000000000" pitchFamily="2" charset="-78"/>
          </a:endParaRPr>
        </a:p>
      </dsp:txBody>
      <dsp:txXfrm>
        <a:off x="9456136" y="2742577"/>
        <a:ext cx="327734" cy="448400"/>
      </dsp:txXfrm>
    </dsp:sp>
    <dsp:sp modelId="{D9C50F86-32AA-48FC-BFE7-DC1AAF341B45}">
      <dsp:nvSpPr>
        <dsp:cNvPr id="0" name=""/>
        <dsp:cNvSpPr/>
      </dsp:nvSpPr>
      <dsp:spPr>
        <a:xfrm>
          <a:off x="9966449" y="3796827"/>
          <a:ext cx="595880" cy="59588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>
            <a:cs typeface="B Nazanin" panose="00000400000000000000" pitchFamily="2" charset="-78"/>
          </a:endParaRPr>
        </a:p>
      </dsp:txBody>
      <dsp:txXfrm>
        <a:off x="10100522" y="3796827"/>
        <a:ext cx="327734" cy="4484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251604-3EAB-4D8D-A98A-E190D075FC1E}">
      <dsp:nvSpPr>
        <dsp:cNvPr id="0" name=""/>
        <dsp:cNvSpPr/>
      </dsp:nvSpPr>
      <dsp:spPr>
        <a:xfrm>
          <a:off x="5472" y="294133"/>
          <a:ext cx="1696329" cy="120863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solidFill>
                <a:schemeClr val="bg1"/>
              </a:solidFill>
              <a:cs typeface="B Nazanin" panose="00000400000000000000" pitchFamily="2" charset="-78"/>
            </a:rPr>
            <a:t>1.طی مراحل اول تا سوم</a:t>
          </a:r>
          <a:r>
            <a:rPr lang="en-US" sz="1800" b="1" kern="1200" dirty="0" smtClean="0">
              <a:solidFill>
                <a:schemeClr val="bg1"/>
              </a:solidFill>
              <a:cs typeface="B Nazanin" panose="00000400000000000000" pitchFamily="2" charset="-78"/>
            </a:rPr>
            <a:t>PIT</a:t>
          </a:r>
          <a:r>
            <a:rPr lang="fa-IR" sz="1800" b="1" kern="1200" dirty="0" smtClean="0">
              <a:solidFill>
                <a:schemeClr val="bg1"/>
              </a:solidFill>
              <a:cs typeface="B Nazanin" panose="00000400000000000000" pitchFamily="2" charset="-78"/>
            </a:rPr>
            <a:t> (انجام تست )</a:t>
          </a:r>
          <a:endParaRPr lang="en-US" sz="1800" b="1" kern="1200" dirty="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40872" y="329533"/>
        <a:ext cx="1625529" cy="1137834"/>
      </dsp:txXfrm>
    </dsp:sp>
    <dsp:sp modelId="{0081D382-DA7E-433A-952E-4AA450B058DE}">
      <dsp:nvSpPr>
        <dsp:cNvPr id="0" name=""/>
        <dsp:cNvSpPr/>
      </dsp:nvSpPr>
      <dsp:spPr>
        <a:xfrm>
          <a:off x="1871434" y="688106"/>
          <a:ext cx="359621" cy="420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>
            <a:cs typeface="B Nazanin" panose="00000400000000000000" pitchFamily="2" charset="-78"/>
          </a:endParaRPr>
        </a:p>
      </dsp:txBody>
      <dsp:txXfrm>
        <a:off x="1871434" y="772244"/>
        <a:ext cx="251735" cy="252413"/>
      </dsp:txXfrm>
    </dsp:sp>
    <dsp:sp modelId="{6530A744-217D-4933-A9E1-D0EADBC70F78}">
      <dsp:nvSpPr>
        <dsp:cNvPr id="0" name=""/>
        <dsp:cNvSpPr/>
      </dsp:nvSpPr>
      <dsp:spPr>
        <a:xfrm>
          <a:off x="2380332" y="294133"/>
          <a:ext cx="1696329" cy="120863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solidFill>
                <a:schemeClr val="bg1"/>
              </a:solidFill>
              <a:cs typeface="B Nazanin" panose="00000400000000000000" pitchFamily="2" charset="-78"/>
            </a:rPr>
            <a:t>2.ترغیب برای تشخیص  بیماری سل</a:t>
          </a:r>
          <a:endParaRPr lang="en-US" sz="1800" b="1" kern="1200" dirty="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2415732" y="329533"/>
        <a:ext cx="1625529" cy="1137834"/>
      </dsp:txXfrm>
    </dsp:sp>
    <dsp:sp modelId="{54235E76-EFAD-455C-8E59-3723C182F37A}">
      <dsp:nvSpPr>
        <dsp:cNvPr id="0" name=""/>
        <dsp:cNvSpPr/>
      </dsp:nvSpPr>
      <dsp:spPr>
        <a:xfrm>
          <a:off x="4246294" y="688106"/>
          <a:ext cx="359621" cy="420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>
            <a:cs typeface="B Nazanin" panose="00000400000000000000" pitchFamily="2" charset="-78"/>
          </a:endParaRPr>
        </a:p>
      </dsp:txBody>
      <dsp:txXfrm>
        <a:off x="4246294" y="772244"/>
        <a:ext cx="251735" cy="252413"/>
      </dsp:txXfrm>
    </dsp:sp>
    <dsp:sp modelId="{DE5E5AC5-AD1B-4152-88B6-DEBA63565214}">
      <dsp:nvSpPr>
        <dsp:cNvPr id="0" name=""/>
        <dsp:cNvSpPr/>
      </dsp:nvSpPr>
      <dsp:spPr>
        <a:xfrm>
          <a:off x="4755193" y="294133"/>
          <a:ext cx="1696329" cy="1208634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cs typeface="B Nazanin" panose="00000400000000000000" pitchFamily="2" charset="-78"/>
            </a:rPr>
            <a:t>3.غربالگری علامتی </a:t>
          </a:r>
          <a:endParaRPr lang="en-US" sz="1800" b="1" kern="1200" dirty="0">
            <a:cs typeface="B Nazanin" panose="00000400000000000000" pitchFamily="2" charset="-78"/>
          </a:endParaRPr>
        </a:p>
      </dsp:txBody>
      <dsp:txXfrm>
        <a:off x="4790593" y="329533"/>
        <a:ext cx="1625529" cy="1137834"/>
      </dsp:txXfrm>
    </dsp:sp>
    <dsp:sp modelId="{F561A89E-22E7-4B84-8F59-780433D931ED}">
      <dsp:nvSpPr>
        <dsp:cNvPr id="0" name=""/>
        <dsp:cNvSpPr/>
      </dsp:nvSpPr>
      <dsp:spPr>
        <a:xfrm>
          <a:off x="6621155" y="688106"/>
          <a:ext cx="359621" cy="420689"/>
        </a:xfrm>
        <a:prstGeom prst="rightArrow">
          <a:avLst>
            <a:gd name="adj1" fmla="val 60000"/>
            <a:gd name="adj2" fmla="val 50000"/>
          </a:avLst>
        </a:prstGeom>
        <a:solidFill>
          <a:srgbClr val="FF0000">
            <a:alpha val="9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>
            <a:cs typeface="B Nazanin" panose="00000400000000000000" pitchFamily="2" charset="-78"/>
          </a:endParaRPr>
        </a:p>
      </dsp:txBody>
      <dsp:txXfrm>
        <a:off x="6621155" y="772244"/>
        <a:ext cx="251735" cy="252413"/>
      </dsp:txXfrm>
    </dsp:sp>
    <dsp:sp modelId="{FF4180DF-1E9D-4180-BF09-0BE25589AE83}">
      <dsp:nvSpPr>
        <dsp:cNvPr id="0" name=""/>
        <dsp:cNvSpPr/>
      </dsp:nvSpPr>
      <dsp:spPr>
        <a:xfrm>
          <a:off x="7130054" y="294133"/>
          <a:ext cx="1696329" cy="1208634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cs typeface="B Nazanin" panose="00000400000000000000" pitchFamily="2" charset="-78"/>
            </a:rPr>
            <a:t>4.ارجاع درصورت وجود علامت </a:t>
          </a:r>
          <a:endParaRPr lang="en-US" sz="1800" b="1" kern="1200" dirty="0">
            <a:cs typeface="B Nazanin" panose="00000400000000000000" pitchFamily="2" charset="-78"/>
          </a:endParaRPr>
        </a:p>
      </dsp:txBody>
      <dsp:txXfrm>
        <a:off x="7165454" y="329533"/>
        <a:ext cx="1625529" cy="1137834"/>
      </dsp:txXfrm>
    </dsp:sp>
    <dsp:sp modelId="{44DAABE9-47E6-4F52-A704-46394BC584E5}">
      <dsp:nvSpPr>
        <dsp:cNvPr id="0" name=""/>
        <dsp:cNvSpPr/>
      </dsp:nvSpPr>
      <dsp:spPr>
        <a:xfrm>
          <a:off x="8996016" y="688106"/>
          <a:ext cx="359621" cy="420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>
            <a:cs typeface="B Nazanin" panose="00000400000000000000" pitchFamily="2" charset="-78"/>
          </a:endParaRPr>
        </a:p>
      </dsp:txBody>
      <dsp:txXfrm>
        <a:off x="8996016" y="772244"/>
        <a:ext cx="251735" cy="252413"/>
      </dsp:txXfrm>
    </dsp:sp>
    <dsp:sp modelId="{05D9A118-12B9-43F6-891C-EAB8A3402B46}">
      <dsp:nvSpPr>
        <dsp:cNvPr id="0" name=""/>
        <dsp:cNvSpPr/>
      </dsp:nvSpPr>
      <dsp:spPr>
        <a:xfrm>
          <a:off x="9504914" y="294133"/>
          <a:ext cx="1696329" cy="1208634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solidFill>
                <a:schemeClr val="bg1"/>
              </a:solidFill>
              <a:cs typeface="B Nazanin" panose="00000400000000000000" pitchFamily="2" charset="-78"/>
            </a:rPr>
            <a:t>5.پیگیری موارد ارجاع شده</a:t>
          </a:r>
          <a:endParaRPr lang="en-US" sz="1800" b="1" kern="1200" dirty="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9540314" y="329533"/>
        <a:ext cx="1625529" cy="11378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CB7F6-269D-46DD-827B-B71D428DECE5}">
      <dsp:nvSpPr>
        <dsp:cNvPr id="0" name=""/>
        <dsp:cNvSpPr/>
      </dsp:nvSpPr>
      <dsp:spPr>
        <a:xfrm rot="5400000">
          <a:off x="-174501" y="146758"/>
          <a:ext cx="957871" cy="67050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1</a:t>
          </a:r>
          <a:endParaRPr lang="fa-IR" sz="3200" kern="1200" dirty="0"/>
        </a:p>
      </dsp:txBody>
      <dsp:txXfrm rot="-5400000">
        <a:off x="-30819" y="338332"/>
        <a:ext cx="670509" cy="287362"/>
      </dsp:txXfrm>
    </dsp:sp>
    <dsp:sp modelId="{E5FEF0AA-39C3-4427-9D91-27CB7947F926}">
      <dsp:nvSpPr>
        <dsp:cNvPr id="0" name=""/>
        <dsp:cNvSpPr/>
      </dsp:nvSpPr>
      <dsp:spPr>
        <a:xfrm rot="5400000">
          <a:off x="5259622" y="-4616855"/>
          <a:ext cx="622943" cy="98628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34290" rIns="34290" bIns="34290" numCol="1" spcCol="1270" anchor="ctr" anchorCtr="0">
          <a:noAutofit/>
        </a:bodyPr>
        <a:lstStyle/>
        <a:p>
          <a:pPr marL="285750" lvl="1" indent="-285750" algn="r" defTabSz="2400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5400" b="1" kern="1200" dirty="0" smtClean="0">
              <a:solidFill>
                <a:srgbClr val="FFC000"/>
              </a:solidFill>
            </a:rPr>
            <a:t>موضوع مرتبط است </a:t>
          </a:r>
          <a:endParaRPr lang="fa-IR" sz="5400" b="1" kern="1200" dirty="0">
            <a:solidFill>
              <a:srgbClr val="FFC000"/>
            </a:solidFill>
          </a:endParaRPr>
        </a:p>
      </dsp:txBody>
      <dsp:txXfrm rot="-5400000">
        <a:off x="639688" y="33489"/>
        <a:ext cx="9832401" cy="562123"/>
      </dsp:txXfrm>
    </dsp:sp>
    <dsp:sp modelId="{090C21E6-2B1A-4C4B-BFF8-4D92334839E9}">
      <dsp:nvSpPr>
        <dsp:cNvPr id="0" name=""/>
        <dsp:cNvSpPr/>
      </dsp:nvSpPr>
      <dsp:spPr>
        <a:xfrm rot="5400000">
          <a:off x="-174501" y="986910"/>
          <a:ext cx="957871" cy="670509"/>
        </a:xfrm>
        <a:prstGeom prst="chevron">
          <a:avLst/>
        </a:prstGeom>
        <a:solidFill>
          <a:srgbClr val="C00000"/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2</a:t>
          </a:r>
          <a:endParaRPr lang="fa-IR" sz="3200" kern="1200" dirty="0"/>
        </a:p>
      </dsp:txBody>
      <dsp:txXfrm rot="-5400000">
        <a:off x="-30819" y="1178484"/>
        <a:ext cx="670509" cy="287362"/>
      </dsp:txXfrm>
    </dsp:sp>
    <dsp:sp modelId="{DFDB2E53-8F42-4F2B-93A1-34B4864C0ADF}">
      <dsp:nvSpPr>
        <dsp:cNvPr id="0" name=""/>
        <dsp:cNvSpPr/>
      </dsp:nvSpPr>
      <dsp:spPr>
        <a:xfrm rot="5400000">
          <a:off x="5259785" y="-3776867"/>
          <a:ext cx="622616" cy="98628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34290" rIns="34290" bIns="34290" numCol="1" spcCol="1270" anchor="ctr" anchorCtr="0">
          <a:noAutofit/>
        </a:bodyPr>
        <a:lstStyle/>
        <a:p>
          <a:pPr marL="285750" lvl="1" indent="-285750" algn="r" defTabSz="2400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5400" b="1" kern="1200" dirty="0" smtClean="0">
              <a:solidFill>
                <a:srgbClr val="C00000"/>
              </a:solidFill>
            </a:rPr>
            <a:t>موضوع مهم است </a:t>
          </a:r>
          <a:endParaRPr lang="fa-IR" sz="5400" b="1" kern="1200" dirty="0">
            <a:solidFill>
              <a:srgbClr val="C00000"/>
            </a:solidFill>
          </a:endParaRPr>
        </a:p>
      </dsp:txBody>
      <dsp:txXfrm rot="-5400000">
        <a:off x="639688" y="873624"/>
        <a:ext cx="9832417" cy="561828"/>
      </dsp:txXfrm>
    </dsp:sp>
    <dsp:sp modelId="{F422A36B-70D7-4538-9F01-9CC5A7CDBC89}">
      <dsp:nvSpPr>
        <dsp:cNvPr id="0" name=""/>
        <dsp:cNvSpPr/>
      </dsp:nvSpPr>
      <dsp:spPr>
        <a:xfrm rot="5400000">
          <a:off x="-174501" y="1827063"/>
          <a:ext cx="957871" cy="670509"/>
        </a:xfrm>
        <a:prstGeom prst="chevron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3</a:t>
          </a:r>
          <a:endParaRPr lang="fa-IR" sz="3200" kern="1200" dirty="0"/>
        </a:p>
      </dsp:txBody>
      <dsp:txXfrm rot="-5400000">
        <a:off x="-30819" y="2018637"/>
        <a:ext cx="670509" cy="287362"/>
      </dsp:txXfrm>
    </dsp:sp>
    <dsp:sp modelId="{A41033FC-DFFB-4B5A-B2FD-2C30FB927963}">
      <dsp:nvSpPr>
        <dsp:cNvPr id="0" name=""/>
        <dsp:cNvSpPr/>
      </dsp:nvSpPr>
      <dsp:spPr>
        <a:xfrm rot="5400000">
          <a:off x="5259785" y="-2936714"/>
          <a:ext cx="622616" cy="98628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r" defTabSz="2133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800" b="1" kern="1200" dirty="0" smtClean="0">
              <a:solidFill>
                <a:schemeClr val="accent6">
                  <a:lumMod val="50000"/>
                </a:schemeClr>
              </a:solidFill>
            </a:rPr>
            <a:t>راهکار دسترس است</a:t>
          </a:r>
          <a:endParaRPr lang="fa-IR" sz="4800" b="1" kern="1200" dirty="0">
            <a:solidFill>
              <a:schemeClr val="accent6">
                <a:lumMod val="50000"/>
              </a:schemeClr>
            </a:solidFill>
          </a:endParaRPr>
        </a:p>
      </dsp:txBody>
      <dsp:txXfrm rot="-5400000">
        <a:off x="639688" y="1713777"/>
        <a:ext cx="9832417" cy="561828"/>
      </dsp:txXfrm>
    </dsp:sp>
    <dsp:sp modelId="{D4B44255-0E37-4578-AC27-7FC9BABF7F3D}">
      <dsp:nvSpPr>
        <dsp:cNvPr id="0" name=""/>
        <dsp:cNvSpPr/>
      </dsp:nvSpPr>
      <dsp:spPr>
        <a:xfrm rot="5400000">
          <a:off x="-174501" y="2701375"/>
          <a:ext cx="957871" cy="670509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4</a:t>
          </a:r>
          <a:endParaRPr lang="fa-IR" sz="3200" kern="1200" dirty="0"/>
        </a:p>
      </dsp:txBody>
      <dsp:txXfrm rot="-5400000">
        <a:off x="-30819" y="2892949"/>
        <a:ext cx="670509" cy="287362"/>
      </dsp:txXfrm>
    </dsp:sp>
    <dsp:sp modelId="{CBEACAF4-6D16-4A1A-8683-6DB7AB52BB86}">
      <dsp:nvSpPr>
        <dsp:cNvPr id="0" name=""/>
        <dsp:cNvSpPr/>
      </dsp:nvSpPr>
      <dsp:spPr>
        <a:xfrm rot="5400000">
          <a:off x="5225626" y="-2087093"/>
          <a:ext cx="690935" cy="99860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r" defTabSz="2133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800" b="1" kern="1200" dirty="0" smtClean="0">
              <a:solidFill>
                <a:schemeClr val="accent5">
                  <a:lumMod val="75000"/>
                </a:schemeClr>
              </a:solidFill>
            </a:rPr>
            <a:t>موانع شناخته شده است و قابلیت رفع دارد </a:t>
          </a:r>
          <a:endParaRPr lang="fa-IR" sz="4800" b="1" kern="1200" dirty="0">
            <a:solidFill>
              <a:schemeClr val="accent5">
                <a:lumMod val="75000"/>
              </a:schemeClr>
            </a:solidFill>
          </a:endParaRPr>
        </a:p>
      </dsp:txBody>
      <dsp:txXfrm rot="-5400000">
        <a:off x="578046" y="2594216"/>
        <a:ext cx="9952367" cy="623477"/>
      </dsp:txXfrm>
    </dsp:sp>
    <dsp:sp modelId="{3EBD3EF8-3D51-4ACB-AE59-839F643DB541}">
      <dsp:nvSpPr>
        <dsp:cNvPr id="0" name=""/>
        <dsp:cNvSpPr/>
      </dsp:nvSpPr>
      <dsp:spPr>
        <a:xfrm rot="5400000">
          <a:off x="-174501" y="3541527"/>
          <a:ext cx="957871" cy="670509"/>
        </a:xfrm>
        <a:prstGeom prst="chevron">
          <a:avLst/>
        </a:prstGeom>
        <a:solidFill>
          <a:srgbClr val="7030A0"/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5</a:t>
          </a:r>
          <a:endParaRPr lang="fa-IR" sz="3200" kern="1200" dirty="0"/>
        </a:p>
      </dsp:txBody>
      <dsp:txXfrm rot="-5400000">
        <a:off x="-30819" y="3733101"/>
        <a:ext cx="670509" cy="287362"/>
      </dsp:txXfrm>
    </dsp:sp>
    <dsp:sp modelId="{F22394C0-C169-4A59-A320-2FBAECB229D0}">
      <dsp:nvSpPr>
        <dsp:cNvPr id="0" name=""/>
        <dsp:cNvSpPr/>
      </dsp:nvSpPr>
      <dsp:spPr>
        <a:xfrm rot="5400000">
          <a:off x="5259785" y="-1222250"/>
          <a:ext cx="622616" cy="98628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r" defTabSz="2133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800" b="1" kern="1200" dirty="0" smtClean="0">
              <a:solidFill>
                <a:srgbClr val="7030A0"/>
              </a:solidFill>
            </a:rPr>
            <a:t>مزایا بیش از معایب است</a:t>
          </a:r>
          <a:endParaRPr lang="fa-IR" sz="4800" b="1" kern="1200" dirty="0">
            <a:solidFill>
              <a:srgbClr val="7030A0"/>
            </a:solidFill>
          </a:endParaRPr>
        </a:p>
      </dsp:txBody>
      <dsp:txXfrm rot="-5400000">
        <a:off x="639688" y="3428241"/>
        <a:ext cx="9832417" cy="5618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251604-3EAB-4D8D-A98A-E190D075FC1E}">
      <dsp:nvSpPr>
        <dsp:cNvPr id="0" name=""/>
        <dsp:cNvSpPr/>
      </dsp:nvSpPr>
      <dsp:spPr>
        <a:xfrm>
          <a:off x="5472" y="294133"/>
          <a:ext cx="1696329" cy="120863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solidFill>
                <a:schemeClr val="bg1"/>
              </a:solidFill>
              <a:cs typeface="B Nazanin" panose="00000400000000000000" pitchFamily="2" charset="-78"/>
            </a:rPr>
            <a:t>1.طی مراحل اول تا سوم</a:t>
          </a:r>
          <a:r>
            <a:rPr lang="en-US" sz="1800" b="1" kern="1200" dirty="0" smtClean="0">
              <a:solidFill>
                <a:schemeClr val="bg1"/>
              </a:solidFill>
              <a:cs typeface="B Nazanin" panose="00000400000000000000" pitchFamily="2" charset="-78"/>
            </a:rPr>
            <a:t>PIT</a:t>
          </a:r>
          <a:r>
            <a:rPr lang="fa-IR" sz="1800" b="1" kern="1200" dirty="0" smtClean="0">
              <a:solidFill>
                <a:schemeClr val="bg1"/>
              </a:solidFill>
              <a:cs typeface="B Nazanin" panose="00000400000000000000" pitchFamily="2" charset="-78"/>
            </a:rPr>
            <a:t> (انجام تست )</a:t>
          </a:r>
          <a:endParaRPr lang="en-US" sz="1800" b="1" kern="1200" dirty="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40872" y="329533"/>
        <a:ext cx="1625529" cy="1137834"/>
      </dsp:txXfrm>
    </dsp:sp>
    <dsp:sp modelId="{0081D382-DA7E-433A-952E-4AA450B058DE}">
      <dsp:nvSpPr>
        <dsp:cNvPr id="0" name=""/>
        <dsp:cNvSpPr/>
      </dsp:nvSpPr>
      <dsp:spPr>
        <a:xfrm>
          <a:off x="1871434" y="688106"/>
          <a:ext cx="359621" cy="420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>
            <a:cs typeface="B Nazanin" panose="00000400000000000000" pitchFamily="2" charset="-78"/>
          </a:endParaRPr>
        </a:p>
      </dsp:txBody>
      <dsp:txXfrm>
        <a:off x="1871434" y="772244"/>
        <a:ext cx="251735" cy="252413"/>
      </dsp:txXfrm>
    </dsp:sp>
    <dsp:sp modelId="{6530A744-217D-4933-A9E1-D0EADBC70F78}">
      <dsp:nvSpPr>
        <dsp:cNvPr id="0" name=""/>
        <dsp:cNvSpPr/>
      </dsp:nvSpPr>
      <dsp:spPr>
        <a:xfrm>
          <a:off x="2380332" y="294133"/>
          <a:ext cx="1696329" cy="120863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solidFill>
                <a:schemeClr val="bg1"/>
              </a:solidFill>
              <a:cs typeface="B Nazanin" panose="00000400000000000000" pitchFamily="2" charset="-78"/>
            </a:rPr>
            <a:t>2.ترغیب برای تشخیص  بیماری سل</a:t>
          </a:r>
          <a:endParaRPr lang="en-US" sz="1800" b="1" kern="1200" dirty="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2415732" y="329533"/>
        <a:ext cx="1625529" cy="1137834"/>
      </dsp:txXfrm>
    </dsp:sp>
    <dsp:sp modelId="{54235E76-EFAD-455C-8E59-3723C182F37A}">
      <dsp:nvSpPr>
        <dsp:cNvPr id="0" name=""/>
        <dsp:cNvSpPr/>
      </dsp:nvSpPr>
      <dsp:spPr>
        <a:xfrm>
          <a:off x="4246294" y="688106"/>
          <a:ext cx="359621" cy="420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>
            <a:cs typeface="B Nazanin" panose="00000400000000000000" pitchFamily="2" charset="-78"/>
          </a:endParaRPr>
        </a:p>
      </dsp:txBody>
      <dsp:txXfrm>
        <a:off x="4246294" y="772244"/>
        <a:ext cx="251735" cy="252413"/>
      </dsp:txXfrm>
    </dsp:sp>
    <dsp:sp modelId="{DE5E5AC5-AD1B-4152-88B6-DEBA63565214}">
      <dsp:nvSpPr>
        <dsp:cNvPr id="0" name=""/>
        <dsp:cNvSpPr/>
      </dsp:nvSpPr>
      <dsp:spPr>
        <a:xfrm>
          <a:off x="4755193" y="294133"/>
          <a:ext cx="1696329" cy="120863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cs typeface="B Nazanin" panose="00000400000000000000" pitchFamily="2" charset="-78"/>
            </a:rPr>
            <a:t>3.غربالگری علامتی </a:t>
          </a:r>
          <a:endParaRPr lang="en-US" sz="1800" b="1" kern="1200" dirty="0">
            <a:cs typeface="B Nazanin" panose="00000400000000000000" pitchFamily="2" charset="-78"/>
          </a:endParaRPr>
        </a:p>
      </dsp:txBody>
      <dsp:txXfrm>
        <a:off x="4790593" y="329533"/>
        <a:ext cx="1625529" cy="1137834"/>
      </dsp:txXfrm>
    </dsp:sp>
    <dsp:sp modelId="{F561A89E-22E7-4B84-8F59-780433D931ED}">
      <dsp:nvSpPr>
        <dsp:cNvPr id="0" name=""/>
        <dsp:cNvSpPr/>
      </dsp:nvSpPr>
      <dsp:spPr>
        <a:xfrm>
          <a:off x="6621155" y="688106"/>
          <a:ext cx="359621" cy="420689"/>
        </a:xfrm>
        <a:prstGeom prst="rightArrow">
          <a:avLst>
            <a:gd name="adj1" fmla="val 60000"/>
            <a:gd name="adj2" fmla="val 50000"/>
          </a:avLst>
        </a:prstGeom>
        <a:solidFill>
          <a:srgbClr val="FF0000">
            <a:alpha val="9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>
            <a:cs typeface="B Nazanin" panose="00000400000000000000" pitchFamily="2" charset="-78"/>
          </a:endParaRPr>
        </a:p>
      </dsp:txBody>
      <dsp:txXfrm>
        <a:off x="6621155" y="772244"/>
        <a:ext cx="251735" cy="252413"/>
      </dsp:txXfrm>
    </dsp:sp>
    <dsp:sp modelId="{FF4180DF-1E9D-4180-BF09-0BE25589AE83}">
      <dsp:nvSpPr>
        <dsp:cNvPr id="0" name=""/>
        <dsp:cNvSpPr/>
      </dsp:nvSpPr>
      <dsp:spPr>
        <a:xfrm>
          <a:off x="7130054" y="294133"/>
          <a:ext cx="1696329" cy="120863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cs typeface="B Nazanin" panose="00000400000000000000" pitchFamily="2" charset="-78"/>
            </a:rPr>
            <a:t>4.ارجاع درصورت وجود علامت </a:t>
          </a:r>
          <a:endParaRPr lang="en-US" sz="1800" b="1" kern="1200" dirty="0">
            <a:cs typeface="B Nazanin" panose="00000400000000000000" pitchFamily="2" charset="-78"/>
          </a:endParaRPr>
        </a:p>
      </dsp:txBody>
      <dsp:txXfrm>
        <a:off x="7165454" y="329533"/>
        <a:ext cx="1625529" cy="1137834"/>
      </dsp:txXfrm>
    </dsp:sp>
    <dsp:sp modelId="{44DAABE9-47E6-4F52-A704-46394BC584E5}">
      <dsp:nvSpPr>
        <dsp:cNvPr id="0" name=""/>
        <dsp:cNvSpPr/>
      </dsp:nvSpPr>
      <dsp:spPr>
        <a:xfrm rot="23094">
          <a:off x="8996012" y="696151"/>
          <a:ext cx="359629" cy="420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>
            <a:cs typeface="B Nazanin" panose="00000400000000000000" pitchFamily="2" charset="-78"/>
          </a:endParaRPr>
        </a:p>
      </dsp:txBody>
      <dsp:txXfrm>
        <a:off x="8996013" y="779927"/>
        <a:ext cx="251740" cy="252413"/>
      </dsp:txXfrm>
    </dsp:sp>
    <dsp:sp modelId="{05D9A118-12B9-43F6-891C-EAB8A3402B46}">
      <dsp:nvSpPr>
        <dsp:cNvPr id="0" name=""/>
        <dsp:cNvSpPr/>
      </dsp:nvSpPr>
      <dsp:spPr>
        <a:xfrm>
          <a:off x="9504914" y="310087"/>
          <a:ext cx="1696329" cy="120863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solidFill>
                <a:schemeClr val="bg1"/>
              </a:solidFill>
              <a:cs typeface="B Nazanin" panose="00000400000000000000" pitchFamily="2" charset="-78"/>
            </a:rPr>
            <a:t>5.پیگیری موارد ارجاع شده</a:t>
          </a:r>
          <a:endParaRPr lang="en-US" sz="1800" b="1" kern="1200" dirty="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9540314" y="345487"/>
        <a:ext cx="1625529" cy="11378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CB7F6-269D-46DD-827B-B71D428DECE5}">
      <dsp:nvSpPr>
        <dsp:cNvPr id="0" name=""/>
        <dsp:cNvSpPr/>
      </dsp:nvSpPr>
      <dsp:spPr>
        <a:xfrm rot="5400000">
          <a:off x="-173555" y="147299"/>
          <a:ext cx="952029" cy="66642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1</a:t>
          </a:r>
          <a:endParaRPr lang="fa-IR" sz="3200" kern="1200" dirty="0"/>
        </a:p>
      </dsp:txBody>
      <dsp:txXfrm rot="-5400000">
        <a:off x="-30750" y="337704"/>
        <a:ext cx="666420" cy="285609"/>
      </dsp:txXfrm>
    </dsp:sp>
    <dsp:sp modelId="{E5FEF0AA-39C3-4427-9D91-27CB7947F926}">
      <dsp:nvSpPr>
        <dsp:cNvPr id="0" name=""/>
        <dsp:cNvSpPr/>
      </dsp:nvSpPr>
      <dsp:spPr>
        <a:xfrm rot="5400000">
          <a:off x="5246257" y="-4606092"/>
          <a:ext cx="619144" cy="98403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34290" rIns="34290" bIns="34290" numCol="1" spcCol="1270" anchor="ctr" anchorCtr="0">
          <a:noAutofit/>
        </a:bodyPr>
        <a:lstStyle/>
        <a:p>
          <a:pPr marL="285750" lvl="1" indent="-285750" algn="r" defTabSz="2400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5400" b="1" kern="1200" dirty="0" smtClean="0">
              <a:solidFill>
                <a:srgbClr val="FFC000"/>
              </a:solidFill>
            </a:rPr>
            <a:t>سرفه بیش از دوهفته</a:t>
          </a:r>
          <a:endParaRPr lang="fa-IR" sz="5400" b="1" kern="1200" dirty="0">
            <a:solidFill>
              <a:srgbClr val="FFC000"/>
            </a:solidFill>
          </a:endParaRPr>
        </a:p>
      </dsp:txBody>
      <dsp:txXfrm rot="-5400000">
        <a:off x="635669" y="34720"/>
        <a:ext cx="9810096" cy="558696"/>
      </dsp:txXfrm>
    </dsp:sp>
    <dsp:sp modelId="{090C21E6-2B1A-4C4B-BFF8-4D92334839E9}">
      <dsp:nvSpPr>
        <dsp:cNvPr id="0" name=""/>
        <dsp:cNvSpPr/>
      </dsp:nvSpPr>
      <dsp:spPr>
        <a:xfrm rot="5400000">
          <a:off x="-173555" y="981610"/>
          <a:ext cx="952029" cy="666420"/>
        </a:xfrm>
        <a:prstGeom prst="chevron">
          <a:avLst/>
        </a:prstGeom>
        <a:solidFill>
          <a:srgbClr val="C00000"/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2</a:t>
          </a:r>
          <a:endParaRPr lang="fa-IR" sz="3200" kern="1200" dirty="0"/>
        </a:p>
      </dsp:txBody>
      <dsp:txXfrm rot="-5400000">
        <a:off x="-30750" y="1172015"/>
        <a:ext cx="666420" cy="285609"/>
      </dsp:txXfrm>
    </dsp:sp>
    <dsp:sp modelId="{DFDB2E53-8F42-4F2B-93A1-34B4864C0ADF}">
      <dsp:nvSpPr>
        <dsp:cNvPr id="0" name=""/>
        <dsp:cNvSpPr/>
      </dsp:nvSpPr>
      <dsp:spPr>
        <a:xfrm rot="5400000">
          <a:off x="5246420" y="-3771944"/>
          <a:ext cx="618819" cy="98403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34290" rIns="34290" bIns="34290" numCol="1" spcCol="1270" anchor="ctr" anchorCtr="0">
          <a:noAutofit/>
        </a:bodyPr>
        <a:lstStyle/>
        <a:p>
          <a:pPr marL="285750" lvl="1" indent="-285750" algn="r" defTabSz="2400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5400" b="1" kern="1200" dirty="0" smtClean="0">
              <a:solidFill>
                <a:srgbClr val="C00000"/>
              </a:solidFill>
            </a:rPr>
            <a:t>خلط /خلط خونی</a:t>
          </a:r>
          <a:endParaRPr lang="fa-IR" sz="5400" b="1" kern="1200" dirty="0">
            <a:solidFill>
              <a:srgbClr val="C00000"/>
            </a:solidFill>
          </a:endParaRPr>
        </a:p>
      </dsp:txBody>
      <dsp:txXfrm rot="-5400000">
        <a:off x="635670" y="869014"/>
        <a:ext cx="9810112" cy="558403"/>
      </dsp:txXfrm>
    </dsp:sp>
    <dsp:sp modelId="{F422A36B-70D7-4538-9F01-9CC5A7CDBC89}">
      <dsp:nvSpPr>
        <dsp:cNvPr id="0" name=""/>
        <dsp:cNvSpPr/>
      </dsp:nvSpPr>
      <dsp:spPr>
        <a:xfrm rot="5400000">
          <a:off x="-173555" y="1815920"/>
          <a:ext cx="952029" cy="666420"/>
        </a:xfrm>
        <a:prstGeom prst="chevron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3</a:t>
          </a:r>
          <a:endParaRPr lang="fa-IR" sz="3200" kern="1200" dirty="0"/>
        </a:p>
      </dsp:txBody>
      <dsp:txXfrm rot="-5400000">
        <a:off x="-30750" y="2006325"/>
        <a:ext cx="666420" cy="285609"/>
      </dsp:txXfrm>
    </dsp:sp>
    <dsp:sp modelId="{A41033FC-DFFB-4B5A-B2FD-2C30FB927963}">
      <dsp:nvSpPr>
        <dsp:cNvPr id="0" name=""/>
        <dsp:cNvSpPr/>
      </dsp:nvSpPr>
      <dsp:spPr>
        <a:xfrm rot="5400000">
          <a:off x="5246420" y="-2937634"/>
          <a:ext cx="618819" cy="98403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r" defTabSz="2133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800" b="1" kern="1200" dirty="0" smtClean="0">
              <a:solidFill>
                <a:schemeClr val="accent6">
                  <a:lumMod val="50000"/>
                </a:schemeClr>
              </a:solidFill>
            </a:rPr>
            <a:t>کاهش وزن</a:t>
          </a:r>
          <a:endParaRPr lang="fa-IR" sz="4800" b="1" kern="1200" dirty="0">
            <a:solidFill>
              <a:schemeClr val="accent6">
                <a:lumMod val="50000"/>
              </a:schemeClr>
            </a:solidFill>
          </a:endParaRPr>
        </a:p>
      </dsp:txBody>
      <dsp:txXfrm rot="-5400000">
        <a:off x="635670" y="1703324"/>
        <a:ext cx="9810112" cy="558403"/>
      </dsp:txXfrm>
    </dsp:sp>
    <dsp:sp modelId="{D4B44255-0E37-4578-AC27-7FC9BABF7F3D}">
      <dsp:nvSpPr>
        <dsp:cNvPr id="0" name=""/>
        <dsp:cNvSpPr/>
      </dsp:nvSpPr>
      <dsp:spPr>
        <a:xfrm rot="5400000">
          <a:off x="-173555" y="2684183"/>
          <a:ext cx="952029" cy="66642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4</a:t>
          </a:r>
          <a:endParaRPr lang="fa-IR" sz="3200" kern="1200" dirty="0"/>
        </a:p>
      </dsp:txBody>
      <dsp:txXfrm rot="-5400000">
        <a:off x="-30750" y="2874588"/>
        <a:ext cx="666420" cy="285609"/>
      </dsp:txXfrm>
    </dsp:sp>
    <dsp:sp modelId="{CBEACAF4-6D16-4A1A-8683-6DB7AB52BB86}">
      <dsp:nvSpPr>
        <dsp:cNvPr id="0" name=""/>
        <dsp:cNvSpPr/>
      </dsp:nvSpPr>
      <dsp:spPr>
        <a:xfrm rot="5400000">
          <a:off x="5212468" y="-2094146"/>
          <a:ext cx="686722" cy="99633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r" defTabSz="2133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800" b="1" kern="1200" dirty="0" smtClean="0">
              <a:solidFill>
                <a:schemeClr val="accent5">
                  <a:lumMod val="75000"/>
                </a:schemeClr>
              </a:solidFill>
            </a:rPr>
            <a:t>تعریق شبانه</a:t>
          </a:r>
          <a:endParaRPr lang="fa-IR" sz="4800" b="1" kern="1200" dirty="0">
            <a:solidFill>
              <a:schemeClr val="accent5">
                <a:lumMod val="75000"/>
              </a:schemeClr>
            </a:solidFill>
          </a:endParaRPr>
        </a:p>
      </dsp:txBody>
      <dsp:txXfrm rot="-5400000">
        <a:off x="574168" y="2577677"/>
        <a:ext cx="9929801" cy="619676"/>
      </dsp:txXfrm>
    </dsp:sp>
    <dsp:sp modelId="{3EBD3EF8-3D51-4ACB-AE59-839F643DB541}">
      <dsp:nvSpPr>
        <dsp:cNvPr id="0" name=""/>
        <dsp:cNvSpPr/>
      </dsp:nvSpPr>
      <dsp:spPr>
        <a:xfrm rot="5400000">
          <a:off x="-173555" y="3518493"/>
          <a:ext cx="952029" cy="666420"/>
        </a:xfrm>
        <a:prstGeom prst="chevron">
          <a:avLst/>
        </a:prstGeom>
        <a:solidFill>
          <a:srgbClr val="7030A0"/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5</a:t>
          </a:r>
          <a:endParaRPr lang="fa-IR" sz="3200" kern="1200" dirty="0"/>
        </a:p>
      </dsp:txBody>
      <dsp:txXfrm rot="-5400000">
        <a:off x="-30750" y="3708898"/>
        <a:ext cx="666420" cy="285609"/>
      </dsp:txXfrm>
    </dsp:sp>
    <dsp:sp modelId="{F22394C0-C169-4A59-A320-2FBAECB229D0}">
      <dsp:nvSpPr>
        <dsp:cNvPr id="0" name=""/>
        <dsp:cNvSpPr/>
      </dsp:nvSpPr>
      <dsp:spPr>
        <a:xfrm rot="5400000">
          <a:off x="5277171" y="-1261478"/>
          <a:ext cx="618819" cy="98403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r" defTabSz="2133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800" b="1" kern="1200" dirty="0" smtClean="0">
              <a:solidFill>
                <a:srgbClr val="7030A0"/>
              </a:solidFill>
            </a:rPr>
            <a:t>تب</a:t>
          </a:r>
          <a:endParaRPr lang="fa-IR" sz="4800" b="1" kern="1200" dirty="0">
            <a:solidFill>
              <a:srgbClr val="7030A0"/>
            </a:solidFill>
          </a:endParaRPr>
        </a:p>
      </dsp:txBody>
      <dsp:txXfrm rot="-5400000">
        <a:off x="666421" y="3379480"/>
        <a:ext cx="9810112" cy="5584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251604-3EAB-4D8D-A98A-E190D075FC1E}">
      <dsp:nvSpPr>
        <dsp:cNvPr id="0" name=""/>
        <dsp:cNvSpPr/>
      </dsp:nvSpPr>
      <dsp:spPr>
        <a:xfrm>
          <a:off x="5472" y="294133"/>
          <a:ext cx="1696329" cy="120863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solidFill>
                <a:schemeClr val="bg1"/>
              </a:solidFill>
              <a:cs typeface="B Nazanin" panose="00000400000000000000" pitchFamily="2" charset="-78"/>
            </a:rPr>
            <a:t>1.طی مراحل اول تا سوم</a:t>
          </a:r>
          <a:r>
            <a:rPr lang="en-US" sz="1800" b="1" kern="1200" dirty="0" smtClean="0">
              <a:solidFill>
                <a:schemeClr val="bg1"/>
              </a:solidFill>
              <a:cs typeface="B Nazanin" panose="00000400000000000000" pitchFamily="2" charset="-78"/>
            </a:rPr>
            <a:t>PIT</a:t>
          </a:r>
          <a:r>
            <a:rPr lang="fa-IR" sz="1800" b="1" kern="1200" dirty="0" smtClean="0">
              <a:solidFill>
                <a:schemeClr val="bg1"/>
              </a:solidFill>
              <a:cs typeface="B Nazanin" panose="00000400000000000000" pitchFamily="2" charset="-78"/>
            </a:rPr>
            <a:t> (انجام تست )</a:t>
          </a:r>
          <a:endParaRPr lang="en-US" sz="1800" b="1" kern="1200" dirty="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40872" y="329533"/>
        <a:ext cx="1625529" cy="1137834"/>
      </dsp:txXfrm>
    </dsp:sp>
    <dsp:sp modelId="{0081D382-DA7E-433A-952E-4AA450B058DE}">
      <dsp:nvSpPr>
        <dsp:cNvPr id="0" name=""/>
        <dsp:cNvSpPr/>
      </dsp:nvSpPr>
      <dsp:spPr>
        <a:xfrm>
          <a:off x="1871434" y="688106"/>
          <a:ext cx="359621" cy="420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>
            <a:cs typeface="B Nazanin" panose="00000400000000000000" pitchFamily="2" charset="-78"/>
          </a:endParaRPr>
        </a:p>
      </dsp:txBody>
      <dsp:txXfrm>
        <a:off x="1871434" y="772244"/>
        <a:ext cx="251735" cy="252413"/>
      </dsp:txXfrm>
    </dsp:sp>
    <dsp:sp modelId="{6530A744-217D-4933-A9E1-D0EADBC70F78}">
      <dsp:nvSpPr>
        <dsp:cNvPr id="0" name=""/>
        <dsp:cNvSpPr/>
      </dsp:nvSpPr>
      <dsp:spPr>
        <a:xfrm>
          <a:off x="2380332" y="294133"/>
          <a:ext cx="1696329" cy="120863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solidFill>
                <a:schemeClr val="bg1"/>
              </a:solidFill>
              <a:cs typeface="B Nazanin" panose="00000400000000000000" pitchFamily="2" charset="-78"/>
            </a:rPr>
            <a:t>2.ترغیب برای تشخیص  بیماری سل</a:t>
          </a:r>
          <a:endParaRPr lang="en-US" sz="1800" b="1" kern="1200" dirty="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2415732" y="329533"/>
        <a:ext cx="1625529" cy="1137834"/>
      </dsp:txXfrm>
    </dsp:sp>
    <dsp:sp modelId="{54235E76-EFAD-455C-8E59-3723C182F37A}">
      <dsp:nvSpPr>
        <dsp:cNvPr id="0" name=""/>
        <dsp:cNvSpPr/>
      </dsp:nvSpPr>
      <dsp:spPr>
        <a:xfrm>
          <a:off x="4246294" y="688106"/>
          <a:ext cx="359621" cy="420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>
            <a:cs typeface="B Nazanin" panose="00000400000000000000" pitchFamily="2" charset="-78"/>
          </a:endParaRPr>
        </a:p>
      </dsp:txBody>
      <dsp:txXfrm>
        <a:off x="4246294" y="772244"/>
        <a:ext cx="251735" cy="252413"/>
      </dsp:txXfrm>
    </dsp:sp>
    <dsp:sp modelId="{DE5E5AC5-AD1B-4152-88B6-DEBA63565214}">
      <dsp:nvSpPr>
        <dsp:cNvPr id="0" name=""/>
        <dsp:cNvSpPr/>
      </dsp:nvSpPr>
      <dsp:spPr>
        <a:xfrm>
          <a:off x="4755193" y="294133"/>
          <a:ext cx="1696329" cy="1208634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cs typeface="B Nazanin" panose="00000400000000000000" pitchFamily="2" charset="-78"/>
            </a:rPr>
            <a:t>3.غربالگری علامتی </a:t>
          </a:r>
          <a:endParaRPr lang="en-US" sz="1800" b="1" kern="1200" dirty="0">
            <a:cs typeface="B Nazanin" panose="00000400000000000000" pitchFamily="2" charset="-78"/>
          </a:endParaRPr>
        </a:p>
      </dsp:txBody>
      <dsp:txXfrm>
        <a:off x="4790593" y="329533"/>
        <a:ext cx="1625529" cy="1137834"/>
      </dsp:txXfrm>
    </dsp:sp>
    <dsp:sp modelId="{F561A89E-22E7-4B84-8F59-780433D931ED}">
      <dsp:nvSpPr>
        <dsp:cNvPr id="0" name=""/>
        <dsp:cNvSpPr/>
      </dsp:nvSpPr>
      <dsp:spPr>
        <a:xfrm>
          <a:off x="6621155" y="688106"/>
          <a:ext cx="359621" cy="420689"/>
        </a:xfrm>
        <a:prstGeom prst="rightArrow">
          <a:avLst>
            <a:gd name="adj1" fmla="val 60000"/>
            <a:gd name="adj2" fmla="val 50000"/>
          </a:avLst>
        </a:prstGeom>
        <a:solidFill>
          <a:srgbClr val="FF0000">
            <a:alpha val="9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>
            <a:cs typeface="B Nazanin" panose="00000400000000000000" pitchFamily="2" charset="-78"/>
          </a:endParaRPr>
        </a:p>
      </dsp:txBody>
      <dsp:txXfrm>
        <a:off x="6621155" y="772244"/>
        <a:ext cx="251735" cy="252413"/>
      </dsp:txXfrm>
    </dsp:sp>
    <dsp:sp modelId="{FF4180DF-1E9D-4180-BF09-0BE25589AE83}">
      <dsp:nvSpPr>
        <dsp:cNvPr id="0" name=""/>
        <dsp:cNvSpPr/>
      </dsp:nvSpPr>
      <dsp:spPr>
        <a:xfrm>
          <a:off x="7130054" y="294133"/>
          <a:ext cx="1696329" cy="1208634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cs typeface="B Nazanin" panose="00000400000000000000" pitchFamily="2" charset="-78"/>
            </a:rPr>
            <a:t>4.ارجاع درصورت وجود علامت </a:t>
          </a:r>
          <a:endParaRPr lang="en-US" sz="1800" b="1" kern="1200" dirty="0">
            <a:cs typeface="B Nazanin" panose="00000400000000000000" pitchFamily="2" charset="-78"/>
          </a:endParaRPr>
        </a:p>
      </dsp:txBody>
      <dsp:txXfrm>
        <a:off x="7165454" y="329533"/>
        <a:ext cx="1625529" cy="1137834"/>
      </dsp:txXfrm>
    </dsp:sp>
    <dsp:sp modelId="{44DAABE9-47E6-4F52-A704-46394BC584E5}">
      <dsp:nvSpPr>
        <dsp:cNvPr id="0" name=""/>
        <dsp:cNvSpPr/>
      </dsp:nvSpPr>
      <dsp:spPr>
        <a:xfrm>
          <a:off x="8996016" y="688106"/>
          <a:ext cx="359621" cy="420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>
            <a:cs typeface="B Nazanin" panose="00000400000000000000" pitchFamily="2" charset="-78"/>
          </a:endParaRPr>
        </a:p>
      </dsp:txBody>
      <dsp:txXfrm>
        <a:off x="8996016" y="772244"/>
        <a:ext cx="251735" cy="252413"/>
      </dsp:txXfrm>
    </dsp:sp>
    <dsp:sp modelId="{05D9A118-12B9-43F6-891C-EAB8A3402B46}">
      <dsp:nvSpPr>
        <dsp:cNvPr id="0" name=""/>
        <dsp:cNvSpPr/>
      </dsp:nvSpPr>
      <dsp:spPr>
        <a:xfrm>
          <a:off x="9504914" y="294133"/>
          <a:ext cx="1696329" cy="1208634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solidFill>
                <a:schemeClr val="bg1"/>
              </a:solidFill>
              <a:cs typeface="B Nazanin" panose="00000400000000000000" pitchFamily="2" charset="-78"/>
            </a:rPr>
            <a:t>5.پیگیری موارد ارجاع شده</a:t>
          </a:r>
          <a:endParaRPr lang="en-US" sz="1800" b="1" kern="1200" dirty="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9540314" y="329533"/>
        <a:ext cx="1625529" cy="113783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A54AD-7B73-4835-9AA7-5C9752DA35D8}">
      <dsp:nvSpPr>
        <dsp:cNvPr id="0" name=""/>
        <dsp:cNvSpPr/>
      </dsp:nvSpPr>
      <dsp:spPr>
        <a:xfrm>
          <a:off x="10938" y="0"/>
          <a:ext cx="1694672" cy="120148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>
              <a:solidFill>
                <a:schemeClr val="bg1"/>
              </a:solidFill>
              <a:cs typeface="B Nazanin" panose="00000400000000000000" pitchFamily="2" charset="-78"/>
            </a:rPr>
            <a:t>1.ایجاد تمایل به انجام تست</a:t>
          </a:r>
          <a:endParaRPr lang="en-US" sz="2400" b="1" kern="120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46128" y="35190"/>
        <a:ext cx="1624292" cy="1131100"/>
      </dsp:txXfrm>
    </dsp:sp>
    <dsp:sp modelId="{79F6123A-D7D1-44C0-B261-C6E985DDBE22}">
      <dsp:nvSpPr>
        <dsp:cNvPr id="0" name=""/>
        <dsp:cNvSpPr/>
      </dsp:nvSpPr>
      <dsp:spPr>
        <a:xfrm>
          <a:off x="1875078" y="390600"/>
          <a:ext cx="359270" cy="4202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cs typeface="B Nazanin" panose="00000400000000000000" pitchFamily="2" charset="-78"/>
          </a:endParaRPr>
        </a:p>
      </dsp:txBody>
      <dsp:txXfrm>
        <a:off x="1875078" y="474656"/>
        <a:ext cx="251489" cy="252166"/>
      </dsp:txXfrm>
    </dsp:sp>
    <dsp:sp modelId="{594A870A-2A76-4B93-91FF-423918546E7E}">
      <dsp:nvSpPr>
        <dsp:cNvPr id="0" name=""/>
        <dsp:cNvSpPr/>
      </dsp:nvSpPr>
      <dsp:spPr>
        <a:xfrm>
          <a:off x="2383480" y="0"/>
          <a:ext cx="1694672" cy="120148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>
              <a:solidFill>
                <a:schemeClr val="bg1"/>
              </a:solidFill>
              <a:cs typeface="B Nazanin" panose="00000400000000000000" pitchFamily="2" charset="-78"/>
            </a:rPr>
            <a:t>2.توصیه به انجام تست</a:t>
          </a:r>
          <a:endParaRPr lang="en-US" sz="2400" b="1" kern="120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2418670" y="35190"/>
        <a:ext cx="1624292" cy="1131100"/>
      </dsp:txXfrm>
    </dsp:sp>
    <dsp:sp modelId="{92F79BB9-C984-4A9E-A145-ABDBCCD6C038}">
      <dsp:nvSpPr>
        <dsp:cNvPr id="0" name=""/>
        <dsp:cNvSpPr/>
      </dsp:nvSpPr>
      <dsp:spPr>
        <a:xfrm>
          <a:off x="4247619" y="390600"/>
          <a:ext cx="359270" cy="4202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cs typeface="B Nazanin" panose="00000400000000000000" pitchFamily="2" charset="-78"/>
          </a:endParaRPr>
        </a:p>
      </dsp:txBody>
      <dsp:txXfrm>
        <a:off x="4247619" y="474656"/>
        <a:ext cx="251489" cy="252166"/>
      </dsp:txXfrm>
    </dsp:sp>
    <dsp:sp modelId="{2032CEBA-1D44-4CB8-BF1C-AE4A08F57CEF}">
      <dsp:nvSpPr>
        <dsp:cNvPr id="0" name=""/>
        <dsp:cNvSpPr/>
      </dsp:nvSpPr>
      <dsp:spPr>
        <a:xfrm>
          <a:off x="4756021" y="0"/>
          <a:ext cx="1694672" cy="120148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>
              <a:cs typeface="B Nazanin" panose="00000400000000000000" pitchFamily="2" charset="-78"/>
            </a:rPr>
            <a:t>3.انجام تست اولیه</a:t>
          </a:r>
          <a:endParaRPr lang="en-US" sz="2400" b="1" kern="1200">
            <a:cs typeface="B Nazanin" panose="00000400000000000000" pitchFamily="2" charset="-78"/>
          </a:endParaRPr>
        </a:p>
      </dsp:txBody>
      <dsp:txXfrm>
        <a:off x="4791211" y="35190"/>
        <a:ext cx="1624292" cy="1131100"/>
      </dsp:txXfrm>
    </dsp:sp>
    <dsp:sp modelId="{F0D8DF92-B148-4240-AA2B-4CA447C8C3E1}">
      <dsp:nvSpPr>
        <dsp:cNvPr id="0" name=""/>
        <dsp:cNvSpPr/>
      </dsp:nvSpPr>
      <dsp:spPr>
        <a:xfrm>
          <a:off x="6620161" y="390600"/>
          <a:ext cx="359270" cy="4202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cs typeface="B Nazanin" panose="00000400000000000000" pitchFamily="2" charset="-78"/>
          </a:endParaRPr>
        </a:p>
      </dsp:txBody>
      <dsp:txXfrm>
        <a:off x="6620161" y="474656"/>
        <a:ext cx="251489" cy="252166"/>
      </dsp:txXfrm>
    </dsp:sp>
    <dsp:sp modelId="{0605D777-C0F5-49EF-83D7-21698538E96E}">
      <dsp:nvSpPr>
        <dsp:cNvPr id="0" name=""/>
        <dsp:cNvSpPr/>
      </dsp:nvSpPr>
      <dsp:spPr>
        <a:xfrm>
          <a:off x="7128563" y="0"/>
          <a:ext cx="1694672" cy="120148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>
              <a:cs typeface="B Nazanin" panose="00000400000000000000" pitchFamily="2" charset="-78"/>
            </a:rPr>
            <a:t>4.اعلام </a:t>
          </a:r>
          <a:r>
            <a:rPr lang="fa-IR" sz="2400" b="1" kern="1200" dirty="0" smtClean="0">
              <a:cs typeface="B Nazanin" panose="00000400000000000000" pitchFamily="2" charset="-78"/>
            </a:rPr>
            <a:t>نتیجه</a:t>
          </a:r>
          <a:endParaRPr lang="en-US" sz="2400" b="1" kern="1200" dirty="0">
            <a:cs typeface="B Nazanin" panose="00000400000000000000" pitchFamily="2" charset="-78"/>
          </a:endParaRPr>
        </a:p>
      </dsp:txBody>
      <dsp:txXfrm>
        <a:off x="7163753" y="35190"/>
        <a:ext cx="1624292" cy="1131100"/>
      </dsp:txXfrm>
    </dsp:sp>
    <dsp:sp modelId="{7F65A18A-5748-46D9-9DCA-7B1E5658D714}">
      <dsp:nvSpPr>
        <dsp:cNvPr id="0" name=""/>
        <dsp:cNvSpPr/>
      </dsp:nvSpPr>
      <dsp:spPr>
        <a:xfrm>
          <a:off x="8992703" y="390600"/>
          <a:ext cx="359270" cy="4202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cs typeface="B Nazanin" panose="00000400000000000000" pitchFamily="2" charset="-78"/>
          </a:endParaRPr>
        </a:p>
      </dsp:txBody>
      <dsp:txXfrm>
        <a:off x="8992703" y="474656"/>
        <a:ext cx="251489" cy="252166"/>
      </dsp:txXfrm>
    </dsp:sp>
    <dsp:sp modelId="{F513806F-5C78-4DDD-B334-4B2943E3F0E6}">
      <dsp:nvSpPr>
        <dsp:cNvPr id="0" name=""/>
        <dsp:cNvSpPr/>
      </dsp:nvSpPr>
      <dsp:spPr>
        <a:xfrm>
          <a:off x="9501104" y="0"/>
          <a:ext cx="1694672" cy="120148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>
              <a:solidFill>
                <a:schemeClr val="bg1"/>
              </a:solidFill>
              <a:cs typeface="B Nazanin" panose="00000400000000000000" pitchFamily="2" charset="-78"/>
            </a:rPr>
            <a:t>5</a:t>
          </a:r>
          <a:r>
            <a:rPr lang="fa-IR" sz="2400" b="1" kern="1200" dirty="0" smtClean="0">
              <a:solidFill>
                <a:schemeClr val="bg1"/>
              </a:solidFill>
              <a:cs typeface="B Nazanin" panose="00000400000000000000" pitchFamily="2" charset="-78"/>
            </a:rPr>
            <a:t>. ارجاع و ترغیب </a:t>
          </a:r>
          <a:r>
            <a:rPr lang="fa-IR" sz="2400" b="1" kern="1200" dirty="0">
              <a:solidFill>
                <a:schemeClr val="bg1"/>
              </a:solidFill>
              <a:cs typeface="B Nazanin" panose="00000400000000000000" pitchFamily="2" charset="-78"/>
            </a:rPr>
            <a:t>برای تست تاییدی</a:t>
          </a:r>
          <a:endParaRPr lang="en-US" sz="2400" b="1" kern="1200" dirty="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9536294" y="35190"/>
        <a:ext cx="1624292" cy="11311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CB7F6-269D-46DD-827B-B71D428DECE5}">
      <dsp:nvSpPr>
        <dsp:cNvPr id="0" name=""/>
        <dsp:cNvSpPr/>
      </dsp:nvSpPr>
      <dsp:spPr>
        <a:xfrm rot="5400000">
          <a:off x="-173555" y="147299"/>
          <a:ext cx="952029" cy="66642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1</a:t>
          </a:r>
          <a:endParaRPr lang="fa-IR" sz="3200" kern="1200" dirty="0"/>
        </a:p>
      </dsp:txBody>
      <dsp:txXfrm rot="-5400000">
        <a:off x="-30750" y="337704"/>
        <a:ext cx="666420" cy="285609"/>
      </dsp:txXfrm>
    </dsp:sp>
    <dsp:sp modelId="{E5FEF0AA-39C3-4427-9D91-27CB7947F926}">
      <dsp:nvSpPr>
        <dsp:cNvPr id="0" name=""/>
        <dsp:cNvSpPr/>
      </dsp:nvSpPr>
      <dsp:spPr>
        <a:xfrm rot="5400000">
          <a:off x="5246257" y="-4606092"/>
          <a:ext cx="619144" cy="98403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r" defTabSz="1778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000" b="1" kern="1200" dirty="0" smtClean="0">
              <a:solidFill>
                <a:srgbClr val="FFC000"/>
              </a:solidFill>
            </a:rPr>
            <a:t>نتیجه تست را واضحا اعلام کنید</a:t>
          </a:r>
          <a:endParaRPr lang="fa-IR" sz="4000" b="1" kern="1200" dirty="0">
            <a:solidFill>
              <a:srgbClr val="FFC000"/>
            </a:solidFill>
          </a:endParaRPr>
        </a:p>
      </dsp:txBody>
      <dsp:txXfrm rot="-5400000">
        <a:off x="635669" y="34720"/>
        <a:ext cx="9810096" cy="558696"/>
      </dsp:txXfrm>
    </dsp:sp>
    <dsp:sp modelId="{090C21E6-2B1A-4C4B-BFF8-4D92334839E9}">
      <dsp:nvSpPr>
        <dsp:cNvPr id="0" name=""/>
        <dsp:cNvSpPr/>
      </dsp:nvSpPr>
      <dsp:spPr>
        <a:xfrm rot="5400000">
          <a:off x="-173555" y="981610"/>
          <a:ext cx="952029" cy="666420"/>
        </a:xfrm>
        <a:prstGeom prst="chevron">
          <a:avLst/>
        </a:prstGeom>
        <a:solidFill>
          <a:srgbClr val="C00000"/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2</a:t>
          </a:r>
          <a:endParaRPr lang="fa-IR" sz="3200" kern="1200" dirty="0"/>
        </a:p>
      </dsp:txBody>
      <dsp:txXfrm rot="-5400000">
        <a:off x="-30750" y="1172015"/>
        <a:ext cx="666420" cy="285609"/>
      </dsp:txXfrm>
    </dsp:sp>
    <dsp:sp modelId="{DFDB2E53-8F42-4F2B-93A1-34B4864C0ADF}">
      <dsp:nvSpPr>
        <dsp:cNvPr id="0" name=""/>
        <dsp:cNvSpPr/>
      </dsp:nvSpPr>
      <dsp:spPr>
        <a:xfrm rot="5400000">
          <a:off x="5246420" y="-3771944"/>
          <a:ext cx="618819" cy="98403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r" defTabSz="1600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600" b="1" kern="1200" dirty="0" smtClean="0">
              <a:solidFill>
                <a:srgbClr val="C00000"/>
              </a:solidFill>
            </a:rPr>
            <a:t>مفهوم تست مثبت و نیاز به </a:t>
          </a:r>
          <a:r>
            <a:rPr lang="fa-IR" sz="3200" b="1" kern="1200" dirty="0" smtClean="0">
              <a:solidFill>
                <a:srgbClr val="C00000"/>
              </a:solidFill>
            </a:rPr>
            <a:t>آزمایش</a:t>
          </a:r>
          <a:r>
            <a:rPr lang="fa-IR" sz="3600" b="1" kern="1200" dirty="0" smtClean="0">
              <a:solidFill>
                <a:srgbClr val="C00000"/>
              </a:solidFill>
            </a:rPr>
            <a:t> تاییدی را شرح دهید</a:t>
          </a:r>
          <a:endParaRPr lang="fa-IR" sz="3600" b="1" kern="1200" dirty="0">
            <a:solidFill>
              <a:srgbClr val="C00000"/>
            </a:solidFill>
          </a:endParaRPr>
        </a:p>
      </dsp:txBody>
      <dsp:txXfrm rot="-5400000">
        <a:off x="635670" y="869014"/>
        <a:ext cx="9810112" cy="558403"/>
      </dsp:txXfrm>
    </dsp:sp>
    <dsp:sp modelId="{F422A36B-70D7-4538-9F01-9CC5A7CDBC89}">
      <dsp:nvSpPr>
        <dsp:cNvPr id="0" name=""/>
        <dsp:cNvSpPr/>
      </dsp:nvSpPr>
      <dsp:spPr>
        <a:xfrm rot="5400000">
          <a:off x="-173555" y="1815920"/>
          <a:ext cx="952029" cy="666420"/>
        </a:xfrm>
        <a:prstGeom prst="chevron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3</a:t>
          </a:r>
          <a:endParaRPr lang="fa-IR" sz="3200" kern="1200" dirty="0"/>
        </a:p>
      </dsp:txBody>
      <dsp:txXfrm rot="-5400000">
        <a:off x="-30750" y="2006325"/>
        <a:ext cx="666420" cy="285609"/>
      </dsp:txXfrm>
    </dsp:sp>
    <dsp:sp modelId="{A41033FC-DFFB-4B5A-B2FD-2C30FB927963}">
      <dsp:nvSpPr>
        <dsp:cNvPr id="0" name=""/>
        <dsp:cNvSpPr/>
      </dsp:nvSpPr>
      <dsp:spPr>
        <a:xfrm rot="5400000">
          <a:off x="5277171" y="-3166232"/>
          <a:ext cx="618819" cy="98403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27940" rIns="27940" bIns="27940" numCol="1" spcCol="1270" anchor="ctr" anchorCtr="0">
          <a:noAutofit/>
        </a:bodyPr>
        <a:lstStyle/>
        <a:p>
          <a:pPr marL="285750" lvl="1" indent="-285750" algn="r" defTabSz="1955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4400" b="1" kern="1200" dirty="0">
            <a:solidFill>
              <a:schemeClr val="accent6">
                <a:lumMod val="50000"/>
              </a:schemeClr>
            </a:solidFill>
          </a:endParaRPr>
        </a:p>
        <a:p>
          <a:pPr marL="285750" lvl="1" indent="-285750" algn="r" defTabSz="1600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600" b="1" kern="1200" dirty="0" smtClean="0">
              <a:solidFill>
                <a:srgbClr val="C00000"/>
              </a:solidFill>
            </a:rPr>
            <a:t>مفهوم تست مثبت و فرق عفونت و بیماری را شرح دهید </a:t>
          </a:r>
          <a:endParaRPr lang="fa-IR" sz="3600" b="1" kern="1200" dirty="0">
            <a:solidFill>
              <a:srgbClr val="C00000"/>
            </a:solidFill>
          </a:endParaRPr>
        </a:p>
      </dsp:txBody>
      <dsp:txXfrm rot="-5400000">
        <a:off x="666421" y="1474726"/>
        <a:ext cx="9810112" cy="558403"/>
      </dsp:txXfrm>
    </dsp:sp>
    <dsp:sp modelId="{D4B44255-0E37-4578-AC27-7FC9BABF7F3D}">
      <dsp:nvSpPr>
        <dsp:cNvPr id="0" name=""/>
        <dsp:cNvSpPr/>
      </dsp:nvSpPr>
      <dsp:spPr>
        <a:xfrm rot="5400000">
          <a:off x="-173555" y="2684183"/>
          <a:ext cx="952029" cy="66642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4</a:t>
          </a:r>
          <a:endParaRPr lang="fa-IR" sz="3200" kern="1200" dirty="0"/>
        </a:p>
      </dsp:txBody>
      <dsp:txXfrm rot="-5400000">
        <a:off x="-30750" y="2874588"/>
        <a:ext cx="666420" cy="285609"/>
      </dsp:txXfrm>
    </dsp:sp>
    <dsp:sp modelId="{CBEACAF4-6D16-4A1A-8683-6DB7AB52BB86}">
      <dsp:nvSpPr>
        <dsp:cNvPr id="0" name=""/>
        <dsp:cNvSpPr/>
      </dsp:nvSpPr>
      <dsp:spPr>
        <a:xfrm rot="5400000">
          <a:off x="5212468" y="-2209587"/>
          <a:ext cx="686722" cy="99633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r" defTabSz="2133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800" b="1" kern="1200" dirty="0" smtClean="0">
              <a:solidFill>
                <a:schemeClr val="accent6">
                  <a:lumMod val="50000"/>
                </a:schemeClr>
              </a:solidFill>
            </a:rPr>
            <a:t>مفهوم تست منفی و دوره پنجره را شرح دهید</a:t>
          </a:r>
          <a:endParaRPr lang="fa-IR" sz="4800" b="1" kern="1200" dirty="0">
            <a:solidFill>
              <a:schemeClr val="accent5">
                <a:lumMod val="75000"/>
              </a:schemeClr>
            </a:solidFill>
          </a:endParaRPr>
        </a:p>
      </dsp:txBody>
      <dsp:txXfrm rot="-5400000">
        <a:off x="574168" y="2462236"/>
        <a:ext cx="9929801" cy="619676"/>
      </dsp:txXfrm>
    </dsp:sp>
    <dsp:sp modelId="{3EBD3EF8-3D51-4ACB-AE59-839F643DB541}">
      <dsp:nvSpPr>
        <dsp:cNvPr id="0" name=""/>
        <dsp:cNvSpPr/>
      </dsp:nvSpPr>
      <dsp:spPr>
        <a:xfrm rot="5400000">
          <a:off x="-173555" y="3518493"/>
          <a:ext cx="952029" cy="666420"/>
        </a:xfrm>
        <a:prstGeom prst="chevron">
          <a:avLst/>
        </a:prstGeom>
        <a:solidFill>
          <a:srgbClr val="7030A0"/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5</a:t>
          </a:r>
          <a:endParaRPr lang="fa-IR" sz="3200" kern="1200" dirty="0"/>
        </a:p>
      </dsp:txBody>
      <dsp:txXfrm rot="-5400000">
        <a:off x="-30750" y="3708898"/>
        <a:ext cx="666420" cy="285609"/>
      </dsp:txXfrm>
    </dsp:sp>
    <dsp:sp modelId="{F22394C0-C169-4A59-A320-2FBAECB229D0}">
      <dsp:nvSpPr>
        <dsp:cNvPr id="0" name=""/>
        <dsp:cNvSpPr/>
      </dsp:nvSpPr>
      <dsp:spPr>
        <a:xfrm rot="5400000">
          <a:off x="5277171" y="-1081866"/>
          <a:ext cx="618819" cy="98403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r" defTabSz="2133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800" b="1" kern="1200" dirty="0" smtClean="0">
              <a:solidFill>
                <a:srgbClr val="7030A0"/>
              </a:solidFill>
            </a:rPr>
            <a:t>متناسب با پاسخ تست اقدام مناسب را توصیه کنید</a:t>
          </a:r>
          <a:endParaRPr lang="fa-IR" sz="4800" b="1" kern="1200" dirty="0">
            <a:solidFill>
              <a:srgbClr val="7030A0"/>
            </a:solidFill>
          </a:endParaRPr>
        </a:p>
      </dsp:txBody>
      <dsp:txXfrm rot="-5400000">
        <a:off x="666421" y="3559092"/>
        <a:ext cx="9810112" cy="5584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251604-3EAB-4D8D-A98A-E190D075FC1E}">
      <dsp:nvSpPr>
        <dsp:cNvPr id="0" name=""/>
        <dsp:cNvSpPr/>
      </dsp:nvSpPr>
      <dsp:spPr>
        <a:xfrm>
          <a:off x="5472" y="294133"/>
          <a:ext cx="1696329" cy="120863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solidFill>
                <a:schemeClr val="bg1"/>
              </a:solidFill>
              <a:cs typeface="B Nazanin" panose="00000400000000000000" pitchFamily="2" charset="-78"/>
            </a:rPr>
            <a:t>1.طی مراحل اول تا سوم</a:t>
          </a:r>
          <a:r>
            <a:rPr lang="en-US" sz="1800" b="1" kern="1200" dirty="0" smtClean="0">
              <a:solidFill>
                <a:schemeClr val="bg1"/>
              </a:solidFill>
              <a:cs typeface="B Nazanin" panose="00000400000000000000" pitchFamily="2" charset="-78"/>
            </a:rPr>
            <a:t>PIT</a:t>
          </a:r>
          <a:r>
            <a:rPr lang="fa-IR" sz="1800" b="1" kern="1200" dirty="0" smtClean="0">
              <a:solidFill>
                <a:schemeClr val="bg1"/>
              </a:solidFill>
              <a:cs typeface="B Nazanin" panose="00000400000000000000" pitchFamily="2" charset="-78"/>
            </a:rPr>
            <a:t> (انجام تست )</a:t>
          </a:r>
          <a:endParaRPr lang="en-US" sz="1800" b="1" kern="1200" dirty="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40872" y="329533"/>
        <a:ext cx="1625529" cy="1137834"/>
      </dsp:txXfrm>
    </dsp:sp>
    <dsp:sp modelId="{0081D382-DA7E-433A-952E-4AA450B058DE}">
      <dsp:nvSpPr>
        <dsp:cNvPr id="0" name=""/>
        <dsp:cNvSpPr/>
      </dsp:nvSpPr>
      <dsp:spPr>
        <a:xfrm>
          <a:off x="1871434" y="688106"/>
          <a:ext cx="359621" cy="420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>
            <a:cs typeface="B Nazanin" panose="00000400000000000000" pitchFamily="2" charset="-78"/>
          </a:endParaRPr>
        </a:p>
      </dsp:txBody>
      <dsp:txXfrm>
        <a:off x="1871434" y="772244"/>
        <a:ext cx="251735" cy="252413"/>
      </dsp:txXfrm>
    </dsp:sp>
    <dsp:sp modelId="{6530A744-217D-4933-A9E1-D0EADBC70F78}">
      <dsp:nvSpPr>
        <dsp:cNvPr id="0" name=""/>
        <dsp:cNvSpPr/>
      </dsp:nvSpPr>
      <dsp:spPr>
        <a:xfrm>
          <a:off x="2380332" y="294133"/>
          <a:ext cx="1696329" cy="120863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solidFill>
                <a:schemeClr val="bg1"/>
              </a:solidFill>
              <a:cs typeface="B Nazanin" panose="00000400000000000000" pitchFamily="2" charset="-78"/>
            </a:rPr>
            <a:t>2.ترغیب برای تشخیص  بیماری سل</a:t>
          </a:r>
          <a:endParaRPr lang="en-US" sz="1800" b="1" kern="1200" dirty="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2415732" y="329533"/>
        <a:ext cx="1625529" cy="1137834"/>
      </dsp:txXfrm>
    </dsp:sp>
    <dsp:sp modelId="{54235E76-EFAD-455C-8E59-3723C182F37A}">
      <dsp:nvSpPr>
        <dsp:cNvPr id="0" name=""/>
        <dsp:cNvSpPr/>
      </dsp:nvSpPr>
      <dsp:spPr>
        <a:xfrm>
          <a:off x="4246294" y="688106"/>
          <a:ext cx="359621" cy="420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>
            <a:cs typeface="B Nazanin" panose="00000400000000000000" pitchFamily="2" charset="-78"/>
          </a:endParaRPr>
        </a:p>
      </dsp:txBody>
      <dsp:txXfrm>
        <a:off x="4246294" y="772244"/>
        <a:ext cx="251735" cy="252413"/>
      </dsp:txXfrm>
    </dsp:sp>
    <dsp:sp modelId="{DE5E5AC5-AD1B-4152-88B6-DEBA63565214}">
      <dsp:nvSpPr>
        <dsp:cNvPr id="0" name=""/>
        <dsp:cNvSpPr/>
      </dsp:nvSpPr>
      <dsp:spPr>
        <a:xfrm>
          <a:off x="4755193" y="294133"/>
          <a:ext cx="1696329" cy="1208634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cs typeface="B Nazanin" panose="00000400000000000000" pitchFamily="2" charset="-78"/>
            </a:rPr>
            <a:t>3.غربالگری علامتی </a:t>
          </a:r>
          <a:endParaRPr lang="en-US" sz="1800" b="1" kern="1200" dirty="0">
            <a:cs typeface="B Nazanin" panose="00000400000000000000" pitchFamily="2" charset="-78"/>
          </a:endParaRPr>
        </a:p>
      </dsp:txBody>
      <dsp:txXfrm>
        <a:off x="4790593" y="329533"/>
        <a:ext cx="1625529" cy="1137834"/>
      </dsp:txXfrm>
    </dsp:sp>
    <dsp:sp modelId="{F561A89E-22E7-4B84-8F59-780433D931ED}">
      <dsp:nvSpPr>
        <dsp:cNvPr id="0" name=""/>
        <dsp:cNvSpPr/>
      </dsp:nvSpPr>
      <dsp:spPr>
        <a:xfrm>
          <a:off x="6621155" y="688106"/>
          <a:ext cx="359621" cy="420689"/>
        </a:xfrm>
        <a:prstGeom prst="rightArrow">
          <a:avLst>
            <a:gd name="adj1" fmla="val 60000"/>
            <a:gd name="adj2" fmla="val 50000"/>
          </a:avLst>
        </a:prstGeom>
        <a:solidFill>
          <a:srgbClr val="FF0000">
            <a:alpha val="9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>
            <a:cs typeface="B Nazanin" panose="00000400000000000000" pitchFamily="2" charset="-78"/>
          </a:endParaRPr>
        </a:p>
      </dsp:txBody>
      <dsp:txXfrm>
        <a:off x="6621155" y="772244"/>
        <a:ext cx="251735" cy="252413"/>
      </dsp:txXfrm>
    </dsp:sp>
    <dsp:sp modelId="{FF4180DF-1E9D-4180-BF09-0BE25589AE83}">
      <dsp:nvSpPr>
        <dsp:cNvPr id="0" name=""/>
        <dsp:cNvSpPr/>
      </dsp:nvSpPr>
      <dsp:spPr>
        <a:xfrm>
          <a:off x="7130054" y="294133"/>
          <a:ext cx="1696329" cy="1208634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cs typeface="B Nazanin" panose="00000400000000000000" pitchFamily="2" charset="-78"/>
            </a:rPr>
            <a:t>4.ارجاع درصورت وجود علامت </a:t>
          </a:r>
          <a:endParaRPr lang="en-US" sz="1800" b="1" kern="1200" dirty="0">
            <a:cs typeface="B Nazanin" panose="00000400000000000000" pitchFamily="2" charset="-78"/>
          </a:endParaRPr>
        </a:p>
      </dsp:txBody>
      <dsp:txXfrm>
        <a:off x="7165454" y="329533"/>
        <a:ext cx="1625529" cy="1137834"/>
      </dsp:txXfrm>
    </dsp:sp>
    <dsp:sp modelId="{44DAABE9-47E6-4F52-A704-46394BC584E5}">
      <dsp:nvSpPr>
        <dsp:cNvPr id="0" name=""/>
        <dsp:cNvSpPr/>
      </dsp:nvSpPr>
      <dsp:spPr>
        <a:xfrm>
          <a:off x="8996016" y="688106"/>
          <a:ext cx="359621" cy="420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>
            <a:cs typeface="B Nazanin" panose="00000400000000000000" pitchFamily="2" charset="-78"/>
          </a:endParaRPr>
        </a:p>
      </dsp:txBody>
      <dsp:txXfrm>
        <a:off x="8996016" y="772244"/>
        <a:ext cx="251735" cy="252413"/>
      </dsp:txXfrm>
    </dsp:sp>
    <dsp:sp modelId="{05D9A118-12B9-43F6-891C-EAB8A3402B46}">
      <dsp:nvSpPr>
        <dsp:cNvPr id="0" name=""/>
        <dsp:cNvSpPr/>
      </dsp:nvSpPr>
      <dsp:spPr>
        <a:xfrm>
          <a:off x="9504914" y="294133"/>
          <a:ext cx="1696329" cy="1208634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solidFill>
                <a:schemeClr val="bg1"/>
              </a:solidFill>
              <a:cs typeface="B Nazanin" panose="00000400000000000000" pitchFamily="2" charset="-78"/>
            </a:rPr>
            <a:t>5.پیگیری موارد ارجاع شده</a:t>
          </a:r>
          <a:endParaRPr lang="en-US" sz="1800" b="1" kern="1200" dirty="0">
            <a:solidFill>
              <a:schemeClr val="bg1"/>
            </a:solidFill>
            <a:cs typeface="B Nazanin" panose="00000400000000000000" pitchFamily="2" charset="-78"/>
          </a:endParaRPr>
        </a:p>
      </dsp:txBody>
      <dsp:txXfrm>
        <a:off x="9540314" y="329533"/>
        <a:ext cx="1625529" cy="1137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1226-5118-42B9-91C8-C5F6D9EC662F}" type="datetimeFigureOut">
              <a:rPr lang="fa-IR" smtClean="0"/>
              <a:t>11/6/1437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02B9-D1C2-46B6-B110-0FB95B34F1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3411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1226-5118-42B9-91C8-C5F6D9EC662F}" type="datetimeFigureOut">
              <a:rPr lang="fa-IR" smtClean="0"/>
              <a:t>11/6/1437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02B9-D1C2-46B6-B110-0FB95B34F1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52612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1226-5118-42B9-91C8-C5F6D9EC662F}" type="datetimeFigureOut">
              <a:rPr lang="fa-IR" smtClean="0"/>
              <a:t>11/6/1437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02B9-D1C2-46B6-B110-0FB95B34F1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06151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1226-5118-42B9-91C8-C5F6D9EC662F}" type="datetimeFigureOut">
              <a:rPr lang="fa-IR" smtClean="0"/>
              <a:t>11/6/1437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02B9-D1C2-46B6-B110-0FB95B34F1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4129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1226-5118-42B9-91C8-C5F6D9EC662F}" type="datetimeFigureOut">
              <a:rPr lang="fa-IR" smtClean="0"/>
              <a:t>11/6/1437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02B9-D1C2-46B6-B110-0FB95B34F1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96206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1226-5118-42B9-91C8-C5F6D9EC662F}" type="datetimeFigureOut">
              <a:rPr lang="fa-IR" smtClean="0"/>
              <a:t>11/6/1437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02B9-D1C2-46B6-B110-0FB95B34F1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78019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1226-5118-42B9-91C8-C5F6D9EC662F}" type="datetimeFigureOut">
              <a:rPr lang="fa-IR" smtClean="0"/>
              <a:t>11/6/1437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02B9-D1C2-46B6-B110-0FB95B34F1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5641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1226-5118-42B9-91C8-C5F6D9EC662F}" type="datetimeFigureOut">
              <a:rPr lang="fa-IR" smtClean="0"/>
              <a:t>11/6/1437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02B9-D1C2-46B6-B110-0FB95B34F1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5877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1226-5118-42B9-91C8-C5F6D9EC662F}" type="datetimeFigureOut">
              <a:rPr lang="fa-IR" smtClean="0"/>
              <a:t>11/6/1437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02B9-D1C2-46B6-B110-0FB95B34F1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56000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1226-5118-42B9-91C8-C5F6D9EC662F}" type="datetimeFigureOut">
              <a:rPr lang="fa-IR" smtClean="0"/>
              <a:t>11/6/1437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02B9-D1C2-46B6-B110-0FB95B34F1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6116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1226-5118-42B9-91C8-C5F6D9EC662F}" type="datetimeFigureOut">
              <a:rPr lang="fa-IR" smtClean="0"/>
              <a:t>11/6/1437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02B9-D1C2-46B6-B110-0FB95B34F1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2984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11226-5118-42B9-91C8-C5F6D9EC662F}" type="datetimeFigureOut">
              <a:rPr lang="fa-IR" smtClean="0"/>
              <a:t>11/6/1437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502B9-D1C2-46B6-B110-0FB95B34F1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1717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image" Target="../media/image10.jpeg"/><Relationship Id="rId7" Type="http://schemas.openxmlformats.org/officeDocument/2006/relationships/diagramData" Target="../diagrams/data9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11" Type="http://schemas.microsoft.com/office/2007/relationships/diagramDrawing" Target="../diagrams/drawing9.xml"/><Relationship Id="rId5" Type="http://schemas.openxmlformats.org/officeDocument/2006/relationships/image" Target="../media/image12.jpeg"/><Relationship Id="rId10" Type="http://schemas.openxmlformats.org/officeDocument/2006/relationships/diagramColors" Target="../diagrams/colors9.xml"/><Relationship Id="rId4" Type="http://schemas.openxmlformats.org/officeDocument/2006/relationships/image" Target="../media/image11.jpeg"/><Relationship Id="rId9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31088"/>
            <a:ext cx="9144000" cy="1212112"/>
          </a:xfr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a-IR" b="1" dirty="0" smtClean="0"/>
              <a:t>بیماریابی سل ریوی فعال در </a:t>
            </a:r>
            <a:r>
              <a:rPr lang="en-US" b="1" dirty="0" smtClean="0"/>
              <a:t>PIT</a:t>
            </a:r>
            <a:endParaRPr lang="fa-I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دکتر هنگامه نامداری تبار</a:t>
            </a:r>
          </a:p>
          <a:p>
            <a:r>
              <a:rPr lang="fa-IR" dirty="0" smtClean="0"/>
              <a:t> کارشناس مسئول پایش و ارزشیابی برنامه کنترل ایدز </a:t>
            </a:r>
          </a:p>
          <a:p>
            <a:r>
              <a:rPr lang="fa-IR" dirty="0" smtClean="0"/>
              <a:t>وزرات بهداشت درمان و آموزش پزشکی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2458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149" y="346089"/>
            <a:ext cx="10515600" cy="1006475"/>
          </a:xfr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a-IR" b="1" dirty="0" smtClean="0"/>
              <a:t>ارتباط سل و اچ آی وی </a:t>
            </a:r>
            <a:endParaRPr lang="fa-IR" b="1" dirty="0"/>
          </a:p>
        </p:txBody>
      </p:sp>
      <p:pic>
        <p:nvPicPr>
          <p:cNvPr id="5" name="Picture 4" descr="images (42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638416" y="4889278"/>
            <a:ext cx="988826" cy="1054322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8291879" y="1706875"/>
            <a:ext cx="3061921" cy="2575612"/>
            <a:chOff x="4748122" y="1706875"/>
            <a:chExt cx="3061921" cy="2575612"/>
          </a:xfrm>
        </p:grpSpPr>
        <p:pic>
          <p:nvPicPr>
            <p:cNvPr id="6" name="Picture 5" descr="images (46).jpg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 rot="20307673">
              <a:off x="7071037" y="1722193"/>
              <a:ext cx="739006" cy="2029157"/>
            </a:xfrm>
            <a:prstGeom prst="rect">
              <a:avLst/>
            </a:prstGeom>
          </p:spPr>
        </p:pic>
        <p:pic>
          <p:nvPicPr>
            <p:cNvPr id="7" name="Picture 6" descr="imagesCAN9KZAT.jpg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748122" y="1706875"/>
              <a:ext cx="2560873" cy="2575612"/>
            </a:xfrm>
            <a:prstGeom prst="rect">
              <a:avLst/>
            </a:prstGeom>
          </p:spPr>
        </p:pic>
      </p:grpSp>
      <p:pic>
        <p:nvPicPr>
          <p:cNvPr id="15" name="Picture 14" descr="images (45).jpg"/>
          <p:cNvPicPr/>
          <p:nvPr/>
        </p:nvPicPr>
        <p:blipFill>
          <a:blip r:embed="rId5" cstate="print"/>
          <a:stretch>
            <a:fillRect/>
          </a:stretch>
        </p:blipFill>
        <p:spPr>
          <a:xfrm rot="19915692">
            <a:off x="2678967" y="2237036"/>
            <a:ext cx="156845" cy="295910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1722850" y="2096230"/>
            <a:ext cx="4546967" cy="3701167"/>
            <a:chOff x="1859149" y="2215852"/>
            <a:chExt cx="998855" cy="905918"/>
          </a:xfrm>
        </p:grpSpPr>
        <p:pic>
          <p:nvPicPr>
            <p:cNvPr id="16" name="Picture 15" descr="images 66.jpg7.jpg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 rot="1900853">
              <a:off x="1859149" y="2227055"/>
              <a:ext cx="217805" cy="355600"/>
            </a:xfrm>
            <a:prstGeom prst="rect">
              <a:avLst/>
            </a:prstGeom>
          </p:spPr>
        </p:pic>
        <p:pic>
          <p:nvPicPr>
            <p:cNvPr id="17" name="Picture 16" descr="images (45).jpg2.jpg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 rot="20477167">
              <a:off x="1898519" y="2687430"/>
              <a:ext cx="205105" cy="347980"/>
            </a:xfrm>
            <a:prstGeom prst="rect">
              <a:avLst/>
            </a:prstGeom>
          </p:spPr>
        </p:pic>
        <p:pic>
          <p:nvPicPr>
            <p:cNvPr id="18" name="Picture 17" descr="images 66.jpg2.jpg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 rot="1947479">
              <a:off x="2661154" y="2825225"/>
              <a:ext cx="196850" cy="296545"/>
            </a:xfrm>
            <a:prstGeom prst="rect">
              <a:avLst/>
            </a:prstGeom>
          </p:spPr>
        </p:pic>
        <p:pic>
          <p:nvPicPr>
            <p:cNvPr id="19" name="Picture 18" descr="imagesCA4BJE56.jpg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122629" y="2339042"/>
              <a:ext cx="621665" cy="568960"/>
            </a:xfrm>
            <a:prstGeom prst="rect">
              <a:avLst/>
            </a:prstGeom>
          </p:spPr>
        </p:pic>
        <p:pic>
          <p:nvPicPr>
            <p:cNvPr id="20" name="Picture 19" descr="images (45).jpg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 rot="19915692">
              <a:off x="2678889" y="2215852"/>
              <a:ext cx="156845" cy="295910"/>
            </a:xfrm>
            <a:prstGeom prst="rect">
              <a:avLst/>
            </a:prstGeom>
          </p:spPr>
        </p:pic>
      </p:grpSp>
      <p:pic>
        <p:nvPicPr>
          <p:cNvPr id="22" name="Picture 21" descr="images 66.jpg2.jpg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989826" y="336695"/>
            <a:ext cx="896096" cy="1025261"/>
          </a:xfrm>
          <a:prstGeom prst="rect">
            <a:avLst/>
          </a:prstGeom>
        </p:spPr>
      </p:pic>
      <p:pic>
        <p:nvPicPr>
          <p:cNvPr id="23" name="Picture 22" descr="images (45).jpg2.jpg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378762" y="383559"/>
            <a:ext cx="933675" cy="1025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40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08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a-IR" b="1" dirty="0" smtClean="0">
                <a:solidFill>
                  <a:schemeClr val="accent1">
                    <a:lumMod val="50000"/>
                  </a:schemeClr>
                </a:solidFill>
              </a:rPr>
              <a:t>مراحل </a:t>
            </a:r>
            <a:r>
              <a:rPr lang="fa-IR" b="1" dirty="0" smtClean="0">
                <a:solidFill>
                  <a:schemeClr val="accent1">
                    <a:lumMod val="50000"/>
                  </a:schemeClr>
                </a:solidFill>
              </a:rPr>
              <a:t>بیماریابی فعال سل: </a:t>
            </a:r>
            <a:endParaRPr lang="fa-I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5395521"/>
              </p:ext>
            </p:extLst>
          </p:nvPr>
        </p:nvGraphicFramePr>
        <p:xfrm>
          <a:off x="669851" y="1398181"/>
          <a:ext cx="11206716" cy="5092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907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34843848"/>
              </p:ext>
            </p:extLst>
          </p:nvPr>
        </p:nvGraphicFramePr>
        <p:xfrm>
          <a:off x="324293" y="-74427"/>
          <a:ext cx="11206716" cy="1796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17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132662"/>
              </p:ext>
            </p:extLst>
          </p:nvPr>
        </p:nvGraphicFramePr>
        <p:xfrm>
          <a:off x="838199" y="1945758"/>
          <a:ext cx="10533321" cy="4358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50620641"/>
              </p:ext>
            </p:extLst>
          </p:nvPr>
        </p:nvGraphicFramePr>
        <p:xfrm>
          <a:off x="324293" y="-74427"/>
          <a:ext cx="11206716" cy="1796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87289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3510815"/>
              </p:ext>
            </p:extLst>
          </p:nvPr>
        </p:nvGraphicFramePr>
        <p:xfrm>
          <a:off x="838199" y="1844749"/>
          <a:ext cx="10506741" cy="4332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47344002"/>
              </p:ext>
            </p:extLst>
          </p:nvPr>
        </p:nvGraphicFramePr>
        <p:xfrm>
          <a:off x="324293" y="-74427"/>
          <a:ext cx="11206716" cy="1796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68338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81068715"/>
              </p:ext>
            </p:extLst>
          </p:nvPr>
        </p:nvGraphicFramePr>
        <p:xfrm>
          <a:off x="425302" y="329609"/>
          <a:ext cx="11206716" cy="1201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0436026"/>
              </p:ext>
            </p:extLst>
          </p:nvPr>
        </p:nvGraphicFramePr>
        <p:xfrm>
          <a:off x="838199" y="1844749"/>
          <a:ext cx="10506741" cy="4332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05812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387036"/>
              </p:ext>
            </p:extLst>
          </p:nvPr>
        </p:nvGraphicFramePr>
        <p:xfrm>
          <a:off x="330243" y="1461557"/>
          <a:ext cx="11562907" cy="5023884"/>
        </p:xfrm>
        <a:graphic>
          <a:graphicData uri="http://schemas.openxmlformats.org/drawingml/2006/table">
            <a:tbl>
              <a:tblPr rtl="1" firstRow="1" firstCol="1" bandRow="1">
                <a:tableStyleId>{2D5ABB26-0587-4C30-8999-92F81FD0307C}</a:tableStyleId>
              </a:tblPr>
              <a:tblGrid>
                <a:gridCol w="1707273"/>
                <a:gridCol w="9855634"/>
              </a:tblGrid>
              <a:tr h="972150">
                <a:tc>
                  <a:txBody>
                    <a:bodyPr/>
                    <a:lstStyle/>
                    <a:p>
                      <a:pPr marL="45720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8972" marR="58972" marT="0" marB="0" anchor="ctr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2600"/>
                        <a:buFont typeface="Wingdings" panose="05000000000000000000" pitchFamily="2" charset="2"/>
                        <a:buChar char=""/>
                      </a:pPr>
                      <a:r>
                        <a:rPr lang="fa-IR" sz="4400" b="1" dirty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1.  </a:t>
                      </a:r>
                      <a:r>
                        <a:rPr lang="fa-IR" sz="3200" b="1" dirty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یک معرفینامه به </a:t>
                      </a:r>
                      <a:r>
                        <a:rPr lang="fa-IR" sz="3200" b="1" dirty="0" smtClean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واحد بیماریها /پزشک صادر </a:t>
                      </a:r>
                      <a:r>
                        <a:rPr lang="fa-IR" sz="3200" b="1" dirty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کنید.</a:t>
                      </a:r>
                      <a:endParaRPr lang="en-US" sz="3200" b="1" dirty="0">
                        <a:ln>
                          <a:noFill/>
                        </a:ln>
                        <a:effectLst>
                          <a:outerShdw sx="0" sy="0">
                            <a:srgbClr val="000000"/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Wingdings" panose="05000000000000000000" pitchFamily="2" charset="2"/>
                      </a:endParaRPr>
                    </a:p>
                  </a:txBody>
                  <a:tcPr marL="58972" marR="58972" marT="0" marB="0" anchor="ctr"/>
                </a:tc>
              </a:tr>
              <a:tr h="876576">
                <a:tc>
                  <a:txBody>
                    <a:bodyPr/>
                    <a:lstStyle/>
                    <a:p>
                      <a:pPr marL="45720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8972" marR="58972" marT="0" marB="0" anchor="ctr"/>
                </a:tc>
                <a:tc>
                  <a:txBody>
                    <a:bodyPr/>
                    <a:lstStyle/>
                    <a:p>
                      <a:pPr marL="342900" lvl="0" indent="-342900" algn="r" rtl="1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2200"/>
                        <a:buFont typeface="Wingdings" panose="05000000000000000000" pitchFamily="2" charset="2"/>
                        <a:buChar char=""/>
                      </a:pPr>
                      <a:r>
                        <a:rPr lang="fa-IR" sz="4800" b="1" u="none" strike="noStrike" dirty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2. </a:t>
                      </a:r>
                      <a:r>
                        <a:rPr lang="fa-IR" sz="3200" b="1" u="none" strike="noStrike" dirty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فرد با معرفینامه </a:t>
                      </a:r>
                      <a:r>
                        <a:rPr lang="fa-IR" sz="3200" b="1" u="none" strike="noStrike" dirty="0" smtClean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به واحد مربوطه </a:t>
                      </a:r>
                      <a:r>
                        <a:rPr lang="fa-IR" sz="3200" b="1" u="none" strike="noStrike" dirty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مراجعه می کند </a:t>
                      </a:r>
                      <a:r>
                        <a:rPr lang="fa-IR" sz="4400" b="1" u="none" strike="noStrike" dirty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.</a:t>
                      </a:r>
                      <a:endParaRPr lang="en-US" sz="3200" b="1" u="none" strike="noStrike" dirty="0">
                        <a:ln>
                          <a:noFill/>
                        </a:ln>
                        <a:effectLst>
                          <a:outerShdw sx="0" sy="0">
                            <a:srgbClr val="000000"/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Wingdings" panose="05000000000000000000" pitchFamily="2" charset="2"/>
                      </a:endParaRPr>
                    </a:p>
                  </a:txBody>
                  <a:tcPr marL="58972" marR="58972" marT="0" marB="0" anchor="ctr"/>
                </a:tc>
              </a:tr>
              <a:tr h="993453">
                <a:tc>
                  <a:txBody>
                    <a:bodyPr/>
                    <a:lstStyle/>
                    <a:p>
                      <a:pPr marL="45720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8972" marR="58972" marT="0" marB="0" anchor="ctr"/>
                </a:tc>
                <a:tc>
                  <a:txBody>
                    <a:bodyPr/>
                    <a:lstStyle/>
                    <a:p>
                      <a:pPr marL="342900" lvl="0" indent="-342900" algn="r" rtl="1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2200"/>
                        <a:buFont typeface="Webdings" panose="05030102010509060703" pitchFamily="18" charset="2"/>
                        <a:buChar char=""/>
                      </a:pPr>
                      <a:r>
                        <a:rPr lang="fa-IR" sz="4000" b="1" u="none" strike="noStrike" dirty="0" smtClean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3.نمونه گیری خلط و اقدامات تشخیصی انجام می شود</a:t>
                      </a:r>
                      <a:endParaRPr lang="en-US" sz="2400" b="1" u="none" strike="noStrike" dirty="0">
                        <a:ln>
                          <a:noFill/>
                        </a:ln>
                        <a:effectLst>
                          <a:outerShdw sx="0" sy="0">
                            <a:srgbClr val="000000"/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Webdings" panose="05030102010509060703" pitchFamily="18" charset="2"/>
                      </a:endParaRPr>
                    </a:p>
                  </a:txBody>
                  <a:tcPr marL="58972" marR="58972" marT="0" marB="0" anchor="ctr"/>
                </a:tc>
              </a:tr>
              <a:tr h="1110332">
                <a:tc>
                  <a:txBody>
                    <a:bodyPr/>
                    <a:lstStyle/>
                    <a:p>
                      <a:pPr marL="45720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8972" marR="58972" marT="0" marB="0" anchor="ctr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2200"/>
                        <a:buFont typeface="Wingdings" panose="05000000000000000000" pitchFamily="2" charset="2"/>
                        <a:buChar char=""/>
                      </a:pPr>
                      <a:r>
                        <a:rPr lang="fa-IR" sz="4800" b="1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4.</a:t>
                      </a:r>
                      <a:r>
                        <a:rPr lang="fa-IR" sz="3200" b="1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برگه توسط بیمار به مرکز ارجاع دهنده عودت شود </a:t>
                      </a:r>
                      <a:r>
                        <a:rPr lang="fa-IR" sz="4400" b="1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.</a:t>
                      </a:r>
                      <a:endParaRPr lang="en-US" sz="3200" b="1">
                        <a:ln>
                          <a:noFill/>
                        </a:ln>
                        <a:effectLst>
                          <a:outerShdw sx="0" sy="0">
                            <a:srgbClr val="000000"/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Wingdings" panose="05000000000000000000" pitchFamily="2" charset="2"/>
                      </a:endParaRPr>
                    </a:p>
                  </a:txBody>
                  <a:tcPr marL="58972" marR="58972" marT="0" marB="0" anchor="ctr"/>
                </a:tc>
              </a:tr>
              <a:tr h="1071373">
                <a:tc>
                  <a:txBody>
                    <a:bodyPr/>
                    <a:lstStyle/>
                    <a:p>
                      <a:pPr marL="45720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8972" marR="58972" marT="0" marB="0" anchor="ctr"/>
                </a:tc>
                <a:tc>
                  <a:txBody>
                    <a:bodyPr/>
                    <a:lstStyle/>
                    <a:p>
                      <a:pPr marL="342900" lvl="0" indent="-342900" algn="r" rtl="1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2600"/>
                        <a:buFont typeface="Wingdings" panose="05000000000000000000" pitchFamily="2" charset="2"/>
                        <a:buChar char=""/>
                      </a:pPr>
                      <a:r>
                        <a:rPr lang="fa-IR" sz="4400" b="1" u="none" strike="noStrike" dirty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 </a:t>
                      </a:r>
                      <a:r>
                        <a:rPr lang="fa-IR" sz="4800" b="1" u="none" strike="noStrike" dirty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5. </a:t>
                      </a:r>
                      <a:r>
                        <a:rPr lang="fa-IR" sz="3200" b="1" u="none" strike="noStrike" dirty="0" smtClean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نتیجه ارجاع  را در پرونده ثبت می شود.</a:t>
                      </a:r>
                      <a:r>
                        <a:rPr lang="fa-IR" sz="4400" b="1" u="none" strike="noStrike" dirty="0" smtClean="0">
                          <a:ln>
                            <a:noFill/>
                          </a:ln>
                          <a:effectLst>
                            <a:outerShdw sx="0" sy="0">
                              <a:srgbClr val="000000"/>
                            </a:outerShdw>
                          </a:effectLst>
                        </a:rPr>
                        <a:t> </a:t>
                      </a:r>
                      <a:endParaRPr lang="en-US" sz="3200" b="1" u="none" strike="noStrike" dirty="0">
                        <a:ln>
                          <a:noFill/>
                        </a:ln>
                        <a:effectLst>
                          <a:outerShdw sx="0" sy="0">
                            <a:srgbClr val="000000"/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Wingdings" panose="05000000000000000000" pitchFamily="2" charset="2"/>
                      </a:endParaRPr>
                    </a:p>
                  </a:txBody>
                  <a:tcPr marL="58972" marR="58972" marT="0" marB="0" anchor="ctr"/>
                </a:tc>
              </a:tr>
            </a:tbl>
          </a:graphicData>
        </a:graphic>
      </p:graphicFrame>
      <p:pic>
        <p:nvPicPr>
          <p:cNvPr id="2056" name="Picture 200" descr="images.jpg--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5469" y="1651704"/>
            <a:ext cx="1298183" cy="1066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0279" y="2831052"/>
            <a:ext cx="1098462" cy="1014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2192" y="3845421"/>
            <a:ext cx="1211460" cy="775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8691" y="4733072"/>
            <a:ext cx="1098462" cy="977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207" descr="images (26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6233" y="5771458"/>
            <a:ext cx="866554" cy="100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481613871"/>
              </p:ext>
            </p:extLst>
          </p:nvPr>
        </p:nvGraphicFramePr>
        <p:xfrm>
          <a:off x="324293" y="-74427"/>
          <a:ext cx="11206716" cy="1796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01305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334</Words>
  <Application>Microsoft Office PowerPoint</Application>
  <PresentationFormat>Widescreen</PresentationFormat>
  <Paragraphs>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B Nazanin</vt:lpstr>
      <vt:lpstr>Calibri</vt:lpstr>
      <vt:lpstr>Calibri Light</vt:lpstr>
      <vt:lpstr>Times New Roman</vt:lpstr>
      <vt:lpstr>Webdings</vt:lpstr>
      <vt:lpstr>Wingdings</vt:lpstr>
      <vt:lpstr>Office Theme</vt:lpstr>
      <vt:lpstr>بیماریابی سل ریوی فعال در PIT</vt:lpstr>
      <vt:lpstr>ارتباط سل و اچ آی وی </vt:lpstr>
      <vt:lpstr>مراحل بیماریابی فعال سل: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مبانی توصیه به انجام تست PIT</dc:title>
  <dc:creator>h namdaritabar</dc:creator>
  <cp:lastModifiedBy>h namdaritabar</cp:lastModifiedBy>
  <cp:revision>20</cp:revision>
  <dcterms:created xsi:type="dcterms:W3CDTF">2016-08-08T03:33:45Z</dcterms:created>
  <dcterms:modified xsi:type="dcterms:W3CDTF">2016-08-09T07:45:03Z</dcterms:modified>
</cp:coreProperties>
</file>